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1" r:id="rId6"/>
    <p:sldId id="262" r:id="rId7"/>
    <p:sldId id="263" r:id="rId8"/>
    <p:sldId id="260" r:id="rId9"/>
    <p:sldId id="258" r:id="rId10"/>
    <p:sldId id="259" r:id="rId11"/>
  </p:sldIdLst>
  <p:sldSz cx="5400675" cy="3600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99FF"/>
    <a:srgbClr val="FF6600"/>
    <a:srgbClr val="66FF33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98" d="100"/>
          <a:sy n="198" d="100"/>
        </p:scale>
        <p:origin x="13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81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6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279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410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125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045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19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00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11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87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121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CFF3A-F2CE-4902-9EAC-FB2B0B1AB552}" type="datetimeFigureOut">
              <a:rPr lang="en-GB" smtClean="0"/>
              <a:t>20/11/2022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D8CB6-208B-4C0C-8A55-818E2C96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1915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>
            <a:off x="1443789" y="437956"/>
            <a:ext cx="3012706" cy="2600050"/>
          </a:xfrm>
          <a:prstGeom prst="rect">
            <a:avLst/>
          </a:prstGeom>
          <a:solidFill>
            <a:srgbClr val="00B0F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4456495" y="162334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420400" y="401861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1407694" y="401861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4420399" y="3001911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796607" y="201806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(2,6)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433301" y="2883926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(9,1)</a:t>
            </a:r>
          </a:p>
        </p:txBody>
      </p:sp>
    </p:spTree>
    <p:extLst>
      <p:ext uri="{BB962C8B-B14F-4D97-AF65-F5344CB8AC3E}">
        <p14:creationId xmlns:p14="http://schemas.microsoft.com/office/powerpoint/2010/main" val="1210320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>
            <a:off x="517393" y="596973"/>
            <a:ext cx="1984304" cy="76996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3108879" y="254734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J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481299" y="565768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263945" y="212252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(2,12)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701159" y="1408041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(21,7)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E80EB9-B80A-CB41-7A1A-614B31E8333E}"/>
              </a:ext>
            </a:extLst>
          </p:cNvPr>
          <p:cNvSpPr/>
          <p:nvPr/>
        </p:nvSpPr>
        <p:spPr>
          <a:xfrm rot="5400000">
            <a:off x="1894529" y="1204141"/>
            <a:ext cx="1984304" cy="76996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0047B8-450E-9857-4E7F-836558F1CFB0}"/>
              </a:ext>
            </a:extLst>
          </p:cNvPr>
          <p:cNvSpPr/>
          <p:nvPr/>
        </p:nvSpPr>
        <p:spPr>
          <a:xfrm>
            <a:off x="3273426" y="1808152"/>
            <a:ext cx="1984304" cy="769968"/>
          </a:xfrm>
          <a:prstGeom prst="rect">
            <a:avLst/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3235570" y="2537006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5197638" y="1777766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80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>
            <a:off x="567926" y="811851"/>
            <a:ext cx="3852473" cy="1362269"/>
          </a:xfrm>
          <a:prstGeom prst="rect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4433301" y="2023946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B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384303" y="786364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531831" y="2138025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4384304" y="2127417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263945" y="2184000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(1,4)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375549" y="526349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(11,8)</a:t>
            </a:r>
          </a:p>
        </p:txBody>
      </p:sp>
    </p:spTree>
    <p:extLst>
      <p:ext uri="{BB962C8B-B14F-4D97-AF65-F5344CB8AC3E}">
        <p14:creationId xmlns:p14="http://schemas.microsoft.com/office/powerpoint/2010/main" val="2400532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>
            <a:off x="120316" y="811851"/>
            <a:ext cx="4300084" cy="268211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4381893" y="522405"/>
            <a:ext cx="3209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C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381893" y="3446197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84257" y="780863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4368988" y="775755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129071" y="430717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(0,7)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354113" y="3109428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(13,0)</a:t>
            </a:r>
          </a:p>
        </p:txBody>
      </p:sp>
    </p:spTree>
    <p:extLst>
      <p:ext uri="{BB962C8B-B14F-4D97-AF65-F5344CB8AC3E}">
        <p14:creationId xmlns:p14="http://schemas.microsoft.com/office/powerpoint/2010/main" val="3007631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>
            <a:off x="755583" y="394636"/>
            <a:ext cx="3917482" cy="2679465"/>
          </a:xfrm>
          <a:prstGeom prst="rect">
            <a:avLst/>
          </a:prstGeom>
          <a:solidFill>
            <a:srgbClr val="FF66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4633060" y="2957596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D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633058" y="367271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719488" y="3029276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4633059" y="3038006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252880" y="3065371"/>
            <a:ext cx="827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(-4,-6)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633059" y="126239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(5,3)</a:t>
            </a:r>
          </a:p>
        </p:txBody>
      </p:sp>
    </p:spTree>
    <p:extLst>
      <p:ext uri="{BB962C8B-B14F-4D97-AF65-F5344CB8AC3E}">
        <p14:creationId xmlns:p14="http://schemas.microsoft.com/office/powerpoint/2010/main" val="333082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 rot="10800000">
            <a:off x="751677" y="1474621"/>
            <a:ext cx="1984304" cy="769968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2664694" y="1427736"/>
            <a:ext cx="359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715581" y="2214694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340366" y="2266138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(4,8)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500337" y="317195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(30,18)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E80EB9-B80A-CB41-7A1A-614B31E8333E}"/>
              </a:ext>
            </a:extLst>
          </p:cNvPr>
          <p:cNvSpPr/>
          <p:nvPr/>
        </p:nvSpPr>
        <p:spPr>
          <a:xfrm rot="10800000">
            <a:off x="2735981" y="704653"/>
            <a:ext cx="1984304" cy="769968"/>
          </a:xfrm>
          <a:prstGeom prst="rect">
            <a:avLst/>
          </a:prstGeom>
          <a:solidFill>
            <a:srgbClr val="0070C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2699886" y="1438526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683349" y="668557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999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E80EB9-B80A-CB41-7A1A-614B31E8333E}"/>
              </a:ext>
            </a:extLst>
          </p:cNvPr>
          <p:cNvSpPr/>
          <p:nvPr/>
        </p:nvSpPr>
        <p:spPr>
          <a:xfrm rot="16200000">
            <a:off x="2372952" y="1812206"/>
            <a:ext cx="1559492" cy="1632837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 rot="5400000">
            <a:off x="740114" y="252714"/>
            <a:ext cx="1559492" cy="1632837"/>
          </a:xfrm>
          <a:prstGeom prst="rect">
            <a:avLst/>
          </a:prstGeom>
          <a:solidFill>
            <a:srgbClr val="00B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352062" y="89331"/>
            <a:ext cx="351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F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2300184" y="1806054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1297733" y="1842149"/>
            <a:ext cx="10871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(-19,-12)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3933023" y="3172221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(-9,-22)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667346" y="253291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3928210" y="3353025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55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 rot="5400000">
            <a:off x="879525" y="1107464"/>
            <a:ext cx="1984304" cy="769968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2209505" y="2361998"/>
            <a:ext cx="393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G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1447674" y="464201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1067074" y="100186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(5,18)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3846705" y="1230024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(19,14)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E80EB9-B80A-CB41-7A1A-614B31E8333E}"/>
              </a:ext>
            </a:extLst>
          </p:cNvPr>
          <p:cNvSpPr/>
          <p:nvPr/>
        </p:nvSpPr>
        <p:spPr>
          <a:xfrm rot="10800000">
            <a:off x="2262511" y="502913"/>
            <a:ext cx="1984304" cy="769968"/>
          </a:xfrm>
          <a:prstGeom prst="rect">
            <a:avLst/>
          </a:prstGeom>
          <a:solidFill>
            <a:srgbClr val="C00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2213867" y="2429255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210719" y="1230024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819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2105419" y="2205175"/>
            <a:ext cx="399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2007456" y="683653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(10,14)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304812" y="2771936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(20,2)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51AB3ED-B413-DC93-A205-3A399180E446}"/>
              </a:ext>
            </a:extLst>
          </p:cNvPr>
          <p:cNvGrpSpPr/>
          <p:nvPr/>
        </p:nvGrpSpPr>
        <p:grpSpPr>
          <a:xfrm>
            <a:off x="2447779" y="291144"/>
            <a:ext cx="1843333" cy="2650211"/>
            <a:chOff x="1793619" y="285382"/>
            <a:chExt cx="1843333" cy="2650211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C93EB9B-0FBB-BBC8-EE32-CD93E19AC40B}"/>
                </a:ext>
              </a:extLst>
            </p:cNvPr>
            <p:cNvSpPr/>
            <p:nvPr/>
          </p:nvSpPr>
          <p:spPr>
            <a:xfrm rot="10800000">
              <a:off x="1793619" y="285382"/>
              <a:ext cx="1843332" cy="403748"/>
            </a:xfrm>
            <a:prstGeom prst="rect">
              <a:avLst/>
            </a:prstGeom>
            <a:solidFill>
              <a:srgbClr val="CC99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99E80EB9-B80A-CB41-7A1A-614B31E8333E}"/>
                </a:ext>
              </a:extLst>
            </p:cNvPr>
            <p:cNvSpPr/>
            <p:nvPr/>
          </p:nvSpPr>
          <p:spPr>
            <a:xfrm rot="10800000">
              <a:off x="1793620" y="2531845"/>
              <a:ext cx="1843332" cy="403748"/>
            </a:xfrm>
            <a:prstGeom prst="rect">
              <a:avLst/>
            </a:prstGeom>
            <a:solidFill>
              <a:srgbClr val="CC99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B40047B8-450E-9857-4E7F-836558F1CFB0}"/>
                </a:ext>
              </a:extLst>
            </p:cNvPr>
            <p:cNvSpPr/>
            <p:nvPr/>
          </p:nvSpPr>
          <p:spPr>
            <a:xfrm rot="5400000">
              <a:off x="1793619" y="1406655"/>
              <a:ext cx="1843332" cy="403748"/>
            </a:xfrm>
            <a:prstGeom prst="rect">
              <a:avLst/>
            </a:prstGeom>
            <a:solidFill>
              <a:srgbClr val="CC99FF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2411615" y="2506972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247254" y="2890175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B28B8-753E-D1FE-ABE4-76758FE4E7E2}"/>
              </a:ext>
            </a:extLst>
          </p:cNvPr>
          <p:cNvSpPr txBox="1"/>
          <p:nvPr/>
        </p:nvSpPr>
        <p:spPr>
          <a:xfrm>
            <a:off x="4255016" y="54168"/>
            <a:ext cx="9300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(20,16)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D079C7A-C971-DFD1-355C-0709672F2F48}"/>
              </a:ext>
            </a:extLst>
          </p:cNvPr>
          <p:cNvSpPr/>
          <p:nvPr/>
        </p:nvSpPr>
        <p:spPr>
          <a:xfrm>
            <a:off x="4255016" y="254223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2417210" y="651717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066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3EAE0A0-71AD-7AE7-334C-DABF68BC488A}"/>
              </a:ext>
            </a:extLst>
          </p:cNvPr>
          <p:cNvCxnSpPr>
            <a:cxnSpLocks/>
          </p:cNvCxnSpPr>
          <p:nvPr/>
        </p:nvCxnSpPr>
        <p:spPr>
          <a:xfrm flipV="1">
            <a:off x="120316" y="86627"/>
            <a:ext cx="0" cy="340734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A84910-F13D-CC37-0430-00A41A0D9BFD}"/>
              </a:ext>
            </a:extLst>
          </p:cNvPr>
          <p:cNvCxnSpPr>
            <a:cxnSpLocks/>
          </p:cNvCxnSpPr>
          <p:nvPr/>
        </p:nvCxnSpPr>
        <p:spPr>
          <a:xfrm>
            <a:off x="120316" y="3493971"/>
            <a:ext cx="5231330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1D5-DA0C-53D9-8D34-B67B21F1C060}"/>
              </a:ext>
            </a:extLst>
          </p:cNvPr>
          <p:cNvSpPr txBox="1"/>
          <p:nvPr/>
        </p:nvSpPr>
        <p:spPr>
          <a:xfrm>
            <a:off x="120316" y="-78188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1E4E4D-BE50-0431-8587-CB3319708F80}"/>
              </a:ext>
            </a:extLst>
          </p:cNvPr>
          <p:cNvSpPr txBox="1"/>
          <p:nvPr/>
        </p:nvSpPr>
        <p:spPr>
          <a:xfrm>
            <a:off x="5130318" y="3124639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93EB9B-0FBB-BBC8-EE32-CD93E19AC40B}"/>
              </a:ext>
            </a:extLst>
          </p:cNvPr>
          <p:cNvSpPr/>
          <p:nvPr/>
        </p:nvSpPr>
        <p:spPr>
          <a:xfrm rot="5400000">
            <a:off x="237462" y="1382639"/>
            <a:ext cx="1984304" cy="769968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9596774-10F4-7B60-25C0-CA09CC9A7989}"/>
              </a:ext>
            </a:extLst>
          </p:cNvPr>
          <p:cNvSpPr txBox="1"/>
          <p:nvPr/>
        </p:nvSpPr>
        <p:spPr>
          <a:xfrm>
            <a:off x="3311108" y="149244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latin typeface="Verdana" panose="020B0604030504040204" pitchFamily="34" charset="0"/>
                <a:ea typeface="Verdana" panose="020B0604030504040204" pitchFamily="34" charset="0"/>
              </a:rPr>
              <a:t>I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7795C65-668C-16FF-E837-2CDF65675D83}"/>
              </a:ext>
            </a:extLst>
          </p:cNvPr>
          <p:cNvSpPr/>
          <p:nvPr/>
        </p:nvSpPr>
        <p:spPr>
          <a:xfrm>
            <a:off x="814321" y="739376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D8E925-F839-9129-D12D-6DD659981098}"/>
              </a:ext>
            </a:extLst>
          </p:cNvPr>
          <p:cNvSpPr txBox="1"/>
          <p:nvPr/>
        </p:nvSpPr>
        <p:spPr>
          <a:xfrm>
            <a:off x="486400" y="375361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(3,14)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E3F73F5-8057-C334-9ECB-41DA8E7DCC02}"/>
              </a:ext>
            </a:extLst>
          </p:cNvPr>
          <p:cNvSpPr txBox="1"/>
          <p:nvPr/>
        </p:nvSpPr>
        <p:spPr>
          <a:xfrm>
            <a:off x="4002514" y="2736608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(25,2)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9E80EB9-B80A-CB41-7A1A-614B31E8333E}"/>
              </a:ext>
            </a:extLst>
          </p:cNvPr>
          <p:cNvSpPr/>
          <p:nvPr/>
        </p:nvSpPr>
        <p:spPr>
          <a:xfrm rot="5400000">
            <a:off x="2989394" y="1382639"/>
            <a:ext cx="1984304" cy="769968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40047B8-450E-9857-4E7F-836558F1CFB0}"/>
              </a:ext>
            </a:extLst>
          </p:cNvPr>
          <p:cNvSpPr/>
          <p:nvPr/>
        </p:nvSpPr>
        <p:spPr>
          <a:xfrm>
            <a:off x="1616321" y="775471"/>
            <a:ext cx="1984304" cy="769968"/>
          </a:xfrm>
          <a:prstGeom prst="rect">
            <a:avLst/>
          </a:prstGeom>
          <a:solidFill>
            <a:srgbClr val="FF66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B7C5F68-3A6D-F993-3F67-A65E66D5799B}"/>
              </a:ext>
            </a:extLst>
          </p:cNvPr>
          <p:cNvSpPr/>
          <p:nvPr/>
        </p:nvSpPr>
        <p:spPr>
          <a:xfrm>
            <a:off x="3558745" y="1509344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1A7D0B0-53C1-1471-F427-8E602FC90816}"/>
              </a:ext>
            </a:extLst>
          </p:cNvPr>
          <p:cNvSpPr/>
          <p:nvPr/>
        </p:nvSpPr>
        <p:spPr>
          <a:xfrm>
            <a:off x="4320810" y="2709242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BB28B8-753E-D1FE-ABE4-76758FE4E7E2}"/>
              </a:ext>
            </a:extLst>
          </p:cNvPr>
          <p:cNvSpPr txBox="1"/>
          <p:nvPr/>
        </p:nvSpPr>
        <p:spPr>
          <a:xfrm>
            <a:off x="1281133" y="2736608"/>
            <a:ext cx="670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/>
              <a:t>(8,2)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D079C7A-C971-DFD1-355C-0709672F2F48}"/>
              </a:ext>
            </a:extLst>
          </p:cNvPr>
          <p:cNvSpPr/>
          <p:nvPr/>
        </p:nvSpPr>
        <p:spPr>
          <a:xfrm>
            <a:off x="1572719" y="2710483"/>
            <a:ext cx="72189" cy="7219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314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98</Words>
  <Application>Microsoft Office PowerPoint</Application>
  <PresentationFormat>Custom</PresentationFormat>
  <Paragraphs>48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Tranter</dc:creator>
  <cp:lastModifiedBy>John Tranter</cp:lastModifiedBy>
  <cp:revision>12</cp:revision>
  <dcterms:created xsi:type="dcterms:W3CDTF">2022-11-19T07:51:36Z</dcterms:created>
  <dcterms:modified xsi:type="dcterms:W3CDTF">2022-11-20T00:35:50Z</dcterms:modified>
</cp:coreProperties>
</file>