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F4FE"/>
    <a:srgbClr val="4BD8EB"/>
    <a:srgbClr val="FAEBD7"/>
    <a:srgbClr val="EDC5C3"/>
    <a:srgbClr val="6666FF"/>
    <a:srgbClr val="F8B323"/>
    <a:srgbClr val="F9F7F0"/>
    <a:srgbClr val="93609E"/>
    <a:srgbClr val="705693"/>
    <a:srgbClr val="A09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318" y="1134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CF4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5681" y="289868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litre</a:t>
            </a:r>
            <a:endParaRPr lang="en-GB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783" y="285627"/>
            <a:ext cx="704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r>
              <a:rPr lang="en-GB" sz="1800" dirty="0" smtClean="0">
                <a:latin typeface="Arial Rounded MT Bold" panose="020F0704030504030204" pitchFamily="34" charset="0"/>
              </a:rPr>
              <a:t> 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endParaRPr lang="en-GB" sz="14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17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32" y="273200"/>
            <a:ext cx="760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r>
              <a:rPr lang="en-GB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32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32" y="289869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r>
              <a:rPr lang="en-GB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984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754" y="335632"/>
            <a:ext cx="933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Arial Rounded MT Bold" panose="020F0704030504030204" pitchFamily="34" charset="0"/>
              </a:rPr>
              <a:t>1</a:t>
            </a:r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metre</a:t>
            </a:r>
            <a:endParaRPr lang="en-GB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786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2406" y="304676"/>
            <a:ext cx="675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r>
              <a:rPr lang="en-GB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kg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70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94" y="251718"/>
            <a:ext cx="965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tonne</a:t>
            </a:r>
            <a:endParaRPr lang="en-GB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403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573" y="316582"/>
            <a:ext cx="623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8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18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894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913" y="278483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1</a:t>
            </a:r>
            <a:r>
              <a:rPr lang="en-GB" sz="1800" dirty="0" smtClean="0">
                <a:latin typeface="Arial Rounded MT Bold" panose="020F0704030504030204" pitchFamily="34" charset="0"/>
              </a:rPr>
              <a:t> 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</a:t>
            </a:r>
            <a:endParaRPr lang="en-GB" sz="14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894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82" y="280864"/>
            <a:ext cx="793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1</a:t>
            </a:r>
            <a:r>
              <a:rPr lang="en-GB" sz="1800" dirty="0" smtClean="0">
                <a:latin typeface="Arial Rounded MT Bold" panose="020F0704030504030204" pitchFamily="34" charset="0"/>
              </a:rPr>
              <a:t> 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hour</a:t>
            </a:r>
            <a:endParaRPr lang="en-GB" sz="14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67058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226</TotalTime>
  <Words>13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Gill Sans MT</vt:lpstr>
      <vt:lpstr>Impact</vt:lpstr>
      <vt:lpstr>Times New Roman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55</cp:revision>
  <dcterms:created xsi:type="dcterms:W3CDTF">2011-08-20T05:56:26Z</dcterms:created>
  <dcterms:modified xsi:type="dcterms:W3CDTF">2017-03-06T03:02:46Z</dcterms:modified>
</cp:coreProperties>
</file>