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4FE"/>
    <a:srgbClr val="4BD8EB"/>
    <a:srgbClr val="FAEBD7"/>
    <a:srgbClr val="EDC5C3"/>
    <a:srgbClr val="6666FF"/>
    <a:srgbClr val="F8B323"/>
    <a:srgbClr val="F9F7F0"/>
    <a:srgbClr val="93609E"/>
    <a:srgbClr val="705693"/>
    <a:srgbClr val="A09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F4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681" y="289868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  <a:endParaRPr lang="en-GB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783" y="285627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7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32" y="273200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3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32" y="289869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4" y="335632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Arial Rounded MT Bold" panose="020F0704030504030204" pitchFamily="34" charset="0"/>
              </a:rPr>
              <a:t>1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endParaRPr lang="en-GB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406" y="304676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0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94" y="251718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tonne</a:t>
            </a:r>
            <a:endParaRPr lang="en-GB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0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73" y="316582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9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13" y="278483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1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82" y="280864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1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endParaRPr lang="en-GB" sz="1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7058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226</TotalTime>
  <Words>13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55</cp:revision>
  <dcterms:created xsi:type="dcterms:W3CDTF">2011-08-20T05:56:26Z</dcterms:created>
  <dcterms:modified xsi:type="dcterms:W3CDTF">2017-03-06T03:02:46Z</dcterms:modified>
</cp:coreProperties>
</file>