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8B323"/>
    <a:srgbClr val="F9F7F0"/>
    <a:srgbClr val="93609E"/>
    <a:srgbClr val="705693"/>
    <a:srgbClr val="A096C4"/>
    <a:srgbClr val="44146B"/>
    <a:srgbClr val="E0543A"/>
    <a:srgbClr val="FCEDE5"/>
    <a:srgbClr val="B5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>
        <p:scale>
          <a:sx n="155" d="100"/>
          <a:sy n="155" d="100"/>
        </p:scale>
        <p:origin x="2928" y="1012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43562" y="99314"/>
            <a:ext cx="617474" cy="8231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80170" cy="10795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897"/>
            <a:ext cx="1079500" cy="100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52"/>
            <a:ext cx="1079500" cy="106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4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0" y="35694"/>
            <a:ext cx="102514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3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90"/>
            <a:ext cx="1079500" cy="105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3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8" y="35694"/>
            <a:ext cx="1039184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0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1" y="36904"/>
            <a:ext cx="1023996" cy="100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96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14"/>
            <a:ext cx="1079500" cy="10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42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94" y="32265"/>
            <a:ext cx="1008112" cy="101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76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6544"/>
            <a:ext cx="1079502" cy="102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14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10"/>
            <a:ext cx="1079500" cy="100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6291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176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39</cp:revision>
  <dcterms:created xsi:type="dcterms:W3CDTF">2011-08-20T05:56:26Z</dcterms:created>
  <dcterms:modified xsi:type="dcterms:W3CDTF">2016-04-13T01:41:10Z</dcterms:modified>
</cp:coreProperties>
</file>