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1079500" cy="1079500"/>
  <p:notesSz cx="6858000" cy="9144000"/>
  <p:defaultTextStyle>
    <a:defPPr>
      <a:defRPr lang="en-US"/>
    </a:defPPr>
    <a:lvl1pPr marL="0" algn="l" defTabSz="143927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1pPr>
    <a:lvl2pPr marL="71963" algn="l" defTabSz="143927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2pPr>
    <a:lvl3pPr marL="143927" algn="l" defTabSz="143927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3pPr>
    <a:lvl4pPr marL="215890" algn="l" defTabSz="143927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4pPr>
    <a:lvl5pPr marL="287853" algn="l" defTabSz="143927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5pPr>
    <a:lvl6pPr marL="359816" algn="l" defTabSz="143927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6pPr>
    <a:lvl7pPr marL="431780" algn="l" defTabSz="143927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7pPr>
    <a:lvl8pPr marL="503743" algn="l" defTabSz="143927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8pPr>
    <a:lvl9pPr marL="575706" algn="l" defTabSz="143927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">
          <p15:clr>
            <a:srgbClr val="A4A3A4"/>
          </p15:clr>
        </p15:guide>
        <p15:guide id="2" pos="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F8B323"/>
    <a:srgbClr val="F9F7F0"/>
    <a:srgbClr val="93609E"/>
    <a:srgbClr val="705693"/>
    <a:srgbClr val="A096C4"/>
    <a:srgbClr val="44146B"/>
    <a:srgbClr val="E0543A"/>
    <a:srgbClr val="FCEDE5"/>
    <a:srgbClr val="B5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1821" autoAdjust="0"/>
  </p:normalViewPr>
  <p:slideViewPr>
    <p:cSldViewPr>
      <p:cViewPr varScale="1">
        <p:scale>
          <a:sx n="400" d="100"/>
          <a:sy n="400" d="100"/>
        </p:scale>
        <p:origin x="3134" y="1085"/>
      </p:cViewPr>
      <p:guideLst>
        <p:guide orient="horz" pos="340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494" y="172894"/>
            <a:ext cx="913610" cy="691804"/>
          </a:xfrm>
        </p:spPr>
        <p:txBody>
          <a:bodyPr anchor="ctr">
            <a:noAutofit/>
          </a:bodyPr>
          <a:lstStyle>
            <a:lvl1pPr algn="ctr">
              <a:defRPr sz="886" spc="7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124" y="941170"/>
            <a:ext cx="712351" cy="116840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77" b="1" i="0" cap="all" spc="35" baseline="0">
                <a:solidFill>
                  <a:schemeClr val="tx2"/>
                </a:solidFill>
              </a:defRPr>
            </a:lvl1pPr>
            <a:lvl2pPr marL="40496" indent="0" algn="ctr">
              <a:buNone/>
              <a:defRPr sz="177"/>
            </a:lvl2pPr>
            <a:lvl3pPr marL="80993" indent="0" algn="ctr">
              <a:buNone/>
              <a:defRPr sz="159"/>
            </a:lvl3pPr>
            <a:lvl4pPr marL="121489" indent="0" algn="ctr">
              <a:buNone/>
              <a:defRPr sz="142"/>
            </a:lvl4pPr>
            <a:lvl5pPr marL="161986" indent="0" algn="ctr">
              <a:buNone/>
              <a:defRPr sz="142"/>
            </a:lvl5pPr>
            <a:lvl6pPr marL="202482" indent="0" algn="ctr">
              <a:buNone/>
              <a:defRPr sz="142"/>
            </a:lvl6pPr>
            <a:lvl7pPr marL="242979" indent="0" algn="ctr">
              <a:buNone/>
              <a:defRPr sz="142"/>
            </a:lvl7pPr>
            <a:lvl8pPr marL="283475" indent="0" algn="ctr">
              <a:buNone/>
              <a:defRPr sz="142"/>
            </a:lvl8pPr>
            <a:lvl9pPr marL="323972" indent="0" algn="ctr">
              <a:buNone/>
              <a:defRPr sz="14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494" y="1003579"/>
            <a:ext cx="206278" cy="54851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2EF5A46-5F2D-48FD-90F1-A9ED75345EC4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134" y="1003579"/>
            <a:ext cx="364331" cy="54431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826" y="1003579"/>
            <a:ext cx="206278" cy="54431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2D88D3A-642C-4078-A818-6B9A84115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437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5A46-5F2D-48FD-90F1-A9ED75345EC4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8D3A-642C-4078-A818-6B9A84115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397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4219" y="60190"/>
            <a:ext cx="209186" cy="88154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23" y="60190"/>
            <a:ext cx="685846" cy="88154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5A46-5F2D-48FD-90F1-A9ED75345EC4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8D3A-642C-4078-A818-6B9A84115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22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5A46-5F2D-48FD-90F1-A9ED75345EC4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8D3A-642C-4078-A818-6B9A84115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61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49213" cy="10795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134" y="169038"/>
            <a:ext cx="724897" cy="639802"/>
          </a:xfrm>
        </p:spPr>
        <p:txBody>
          <a:bodyPr anchor="b">
            <a:normAutofit/>
          </a:bodyPr>
          <a:lstStyle>
            <a:lvl1pPr>
              <a:defRPr sz="744" spc="71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135" y="812188"/>
            <a:ext cx="621340" cy="14971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77" b="1" i="0" cap="all" spc="35" baseline="0">
                <a:solidFill>
                  <a:schemeClr val="accent1"/>
                </a:solidFill>
              </a:defRPr>
            </a:lvl1pPr>
            <a:lvl2pPr marL="40496" indent="0">
              <a:buNone/>
              <a:defRPr sz="177">
                <a:solidFill>
                  <a:schemeClr val="tx1">
                    <a:tint val="75000"/>
                  </a:schemeClr>
                </a:solidFill>
              </a:defRPr>
            </a:lvl2pPr>
            <a:lvl3pPr marL="80993" indent="0">
              <a:buNone/>
              <a:defRPr sz="159">
                <a:solidFill>
                  <a:schemeClr val="tx1">
                    <a:tint val="75000"/>
                  </a:schemeClr>
                </a:solidFill>
              </a:defRPr>
            </a:lvl3pPr>
            <a:lvl4pPr marL="121489" indent="0">
              <a:buNone/>
              <a:defRPr sz="142">
                <a:solidFill>
                  <a:schemeClr val="tx1">
                    <a:tint val="75000"/>
                  </a:schemeClr>
                </a:solidFill>
              </a:defRPr>
            </a:lvl4pPr>
            <a:lvl5pPr marL="161986" indent="0">
              <a:buNone/>
              <a:defRPr sz="142">
                <a:solidFill>
                  <a:schemeClr val="tx1">
                    <a:tint val="75000"/>
                  </a:schemeClr>
                </a:solidFill>
              </a:defRPr>
            </a:lvl5pPr>
            <a:lvl6pPr marL="202482" indent="0">
              <a:buNone/>
              <a:defRPr sz="142">
                <a:solidFill>
                  <a:schemeClr val="tx1">
                    <a:tint val="75000"/>
                  </a:schemeClr>
                </a:solidFill>
              </a:defRPr>
            </a:lvl6pPr>
            <a:lvl7pPr marL="242979" indent="0">
              <a:buNone/>
              <a:defRPr sz="142">
                <a:solidFill>
                  <a:schemeClr val="tx1">
                    <a:tint val="75000"/>
                  </a:schemeClr>
                </a:solidFill>
              </a:defRPr>
            </a:lvl7pPr>
            <a:lvl8pPr marL="283475" indent="0">
              <a:buNone/>
              <a:defRPr sz="142">
                <a:solidFill>
                  <a:schemeClr val="tx1">
                    <a:tint val="75000"/>
                  </a:schemeClr>
                </a:solidFill>
              </a:defRPr>
            </a:lvl8pPr>
            <a:lvl9pPr marL="323972" indent="0">
              <a:buNone/>
              <a:defRPr sz="1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6569" y="1003579"/>
            <a:ext cx="132277" cy="5485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2EF5A46-5F2D-48FD-90F1-A9ED75345EC4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417" y="1003579"/>
            <a:ext cx="364331" cy="5443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0319" y="1003579"/>
            <a:ext cx="131712" cy="5443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2D88D3A-642C-4078-A818-6B9A841154B5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reeform 11"/>
          <p:cNvSpPr/>
          <p:nvPr/>
        </p:nvSpPr>
        <p:spPr bwMode="auto">
          <a:xfrm>
            <a:off x="77419" y="0"/>
            <a:ext cx="145761" cy="10795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49213" cy="10795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2364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23" y="359833"/>
            <a:ext cx="424244" cy="569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607" y="359833"/>
            <a:ext cx="424244" cy="569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5A46-5F2D-48FD-90F1-A9ED75345EC4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8D3A-642C-4078-A818-6B9A84115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36277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" y="59972"/>
            <a:ext cx="900708" cy="23509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188" y="346239"/>
            <a:ext cx="426403" cy="99565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13" b="1" cap="all" spc="18" baseline="0">
                <a:solidFill>
                  <a:schemeClr val="tx2"/>
                </a:solidFill>
              </a:defRPr>
            </a:lvl1pPr>
            <a:lvl2pPr marL="40496" indent="0">
              <a:buNone/>
              <a:defRPr sz="177" b="1"/>
            </a:lvl2pPr>
            <a:lvl3pPr marL="80993" indent="0">
              <a:buNone/>
              <a:defRPr sz="159" b="1"/>
            </a:lvl3pPr>
            <a:lvl4pPr marL="121489" indent="0">
              <a:buNone/>
              <a:defRPr sz="142" b="1"/>
            </a:lvl4pPr>
            <a:lvl5pPr marL="161986" indent="0">
              <a:buNone/>
              <a:defRPr sz="142" b="1"/>
            </a:lvl5pPr>
            <a:lvl6pPr marL="202482" indent="0">
              <a:buNone/>
              <a:defRPr sz="142" b="1"/>
            </a:lvl6pPr>
            <a:lvl7pPr marL="242979" indent="0">
              <a:buNone/>
              <a:defRPr sz="142" b="1"/>
            </a:lvl7pPr>
            <a:lvl8pPr marL="283475" indent="0">
              <a:buNone/>
              <a:defRPr sz="142" b="1"/>
            </a:lvl8pPr>
            <a:lvl9pPr marL="323972" indent="0">
              <a:buNone/>
              <a:defRPr sz="14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188" y="457914"/>
            <a:ext cx="426403" cy="4716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7373" y="346239"/>
            <a:ext cx="426403" cy="99565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13" b="1" cap="all" spc="18" baseline="0">
                <a:solidFill>
                  <a:schemeClr val="tx2"/>
                </a:solidFill>
              </a:defRPr>
            </a:lvl1pPr>
            <a:lvl2pPr marL="40496" indent="0">
              <a:buNone/>
              <a:defRPr sz="177" b="1"/>
            </a:lvl2pPr>
            <a:lvl3pPr marL="80993" indent="0">
              <a:buNone/>
              <a:defRPr sz="159" b="1"/>
            </a:lvl3pPr>
            <a:lvl4pPr marL="121489" indent="0">
              <a:buNone/>
              <a:defRPr sz="142" b="1"/>
            </a:lvl4pPr>
            <a:lvl5pPr marL="161986" indent="0">
              <a:buNone/>
              <a:defRPr sz="142" b="1"/>
            </a:lvl5pPr>
            <a:lvl6pPr marL="202482" indent="0">
              <a:buNone/>
              <a:defRPr sz="142" b="1"/>
            </a:lvl6pPr>
            <a:lvl7pPr marL="242979" indent="0">
              <a:buNone/>
              <a:defRPr sz="142" b="1"/>
            </a:lvl7pPr>
            <a:lvl8pPr marL="283475" indent="0">
              <a:buNone/>
              <a:defRPr sz="142" b="1"/>
            </a:lvl8pPr>
            <a:lvl9pPr marL="323972" indent="0">
              <a:buNone/>
              <a:defRPr sz="14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7373" y="457914"/>
            <a:ext cx="426403" cy="4716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5A46-5F2D-48FD-90F1-A9ED75345EC4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8D3A-642C-4078-A818-6B9A84115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5176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5A46-5F2D-48FD-90F1-A9ED75345EC4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8D3A-642C-4078-A818-6B9A84115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83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5A46-5F2D-48FD-90F1-A9ED75345EC4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8D3A-642C-4078-A818-6B9A84115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88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654306" y="0"/>
            <a:ext cx="425194" cy="10795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250" y="71967"/>
            <a:ext cx="273781" cy="188365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13" b="1" i="0" cap="all" spc="27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9" y="144874"/>
            <a:ext cx="545277" cy="784695"/>
          </a:xfrm>
        </p:spPr>
        <p:txBody>
          <a:bodyPr/>
          <a:lstStyle>
            <a:lvl1pPr>
              <a:defRPr sz="283"/>
            </a:lvl1pPr>
            <a:lvl2pPr>
              <a:defRPr sz="248"/>
            </a:lvl2pPr>
            <a:lvl3pPr>
              <a:defRPr sz="213"/>
            </a:lvl3pPr>
            <a:lvl4pPr>
              <a:defRPr sz="177"/>
            </a:lvl4pPr>
            <a:lvl5pPr>
              <a:defRPr sz="177"/>
            </a:lvl5pPr>
            <a:lvl6pPr>
              <a:defRPr sz="177"/>
            </a:lvl6pPr>
            <a:lvl7pPr>
              <a:defRPr sz="177"/>
            </a:lvl7pPr>
            <a:lvl8pPr>
              <a:defRPr sz="177"/>
            </a:lvl8pPr>
            <a:lvl9pPr>
              <a:defRPr sz="1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8250" y="274099"/>
            <a:ext cx="273781" cy="65547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42"/>
              </a:spcBef>
              <a:buNone/>
              <a:defRPr sz="165" baseline="0">
                <a:solidFill>
                  <a:schemeClr val="bg2"/>
                </a:solidFill>
              </a:defRPr>
            </a:lvl1pPr>
            <a:lvl2pPr marL="40496" indent="0">
              <a:buNone/>
              <a:defRPr sz="124"/>
            </a:lvl2pPr>
            <a:lvl3pPr marL="80993" indent="0">
              <a:buNone/>
              <a:defRPr sz="106"/>
            </a:lvl3pPr>
            <a:lvl4pPr marL="121489" indent="0">
              <a:buNone/>
              <a:defRPr sz="100"/>
            </a:lvl4pPr>
            <a:lvl5pPr marL="161986" indent="0">
              <a:buNone/>
              <a:defRPr sz="100"/>
            </a:lvl5pPr>
            <a:lvl6pPr marL="202482" indent="0">
              <a:buNone/>
              <a:defRPr sz="100"/>
            </a:lvl6pPr>
            <a:lvl7pPr marL="242979" indent="0">
              <a:buNone/>
              <a:defRPr sz="100"/>
            </a:lvl7pPr>
            <a:lvl8pPr marL="283475" indent="0">
              <a:buNone/>
              <a:defRPr sz="100"/>
            </a:lvl8pPr>
            <a:lvl9pPr marL="323972" indent="0">
              <a:buNone/>
              <a:defRPr sz="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739" y="1003579"/>
            <a:ext cx="109203" cy="54851"/>
          </a:xfrm>
        </p:spPr>
        <p:txBody>
          <a:bodyPr/>
          <a:lstStyle/>
          <a:p>
            <a:fld id="{62EF5A46-5F2D-48FD-90F1-A9ED75345EC4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6258" y="1003579"/>
            <a:ext cx="308318" cy="544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03892" y="1003579"/>
            <a:ext cx="109124" cy="54431"/>
          </a:xfrm>
        </p:spPr>
        <p:txBody>
          <a:bodyPr/>
          <a:lstStyle/>
          <a:p>
            <a:fld id="{82D88D3A-642C-4078-A818-6B9A841154B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5098" cy="107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5098" cy="107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07665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098" y="0"/>
            <a:ext cx="651276" cy="1079500"/>
          </a:xfrm>
        </p:spPr>
        <p:txBody>
          <a:bodyPr anchor="t"/>
          <a:lstStyle>
            <a:lvl1pPr marL="0" indent="0">
              <a:buNone/>
              <a:defRPr sz="283"/>
            </a:lvl1pPr>
            <a:lvl2pPr marL="40496" indent="0">
              <a:buNone/>
              <a:defRPr sz="248"/>
            </a:lvl2pPr>
            <a:lvl3pPr marL="80993" indent="0">
              <a:buNone/>
              <a:defRPr sz="213"/>
            </a:lvl3pPr>
            <a:lvl4pPr marL="121489" indent="0">
              <a:buNone/>
              <a:defRPr sz="177"/>
            </a:lvl4pPr>
            <a:lvl5pPr marL="161986" indent="0">
              <a:buNone/>
              <a:defRPr sz="177"/>
            </a:lvl5pPr>
            <a:lvl6pPr marL="202482" indent="0">
              <a:buNone/>
              <a:defRPr sz="177"/>
            </a:lvl6pPr>
            <a:lvl7pPr marL="242979" indent="0">
              <a:buNone/>
              <a:defRPr sz="177"/>
            </a:lvl7pPr>
            <a:lvl8pPr marL="283475" indent="0">
              <a:buNone/>
              <a:defRPr sz="177"/>
            </a:lvl8pPr>
            <a:lvl9pPr marL="323972" indent="0">
              <a:buNone/>
              <a:defRPr sz="17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654306" y="0"/>
            <a:ext cx="425194" cy="10795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5098" cy="107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250" y="71967"/>
            <a:ext cx="273781" cy="188365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13" b="1" i="0" spc="27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8250" y="274099"/>
            <a:ext cx="273781" cy="65547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42"/>
              </a:spcBef>
              <a:buNone/>
              <a:defRPr sz="165" baseline="0">
                <a:solidFill>
                  <a:schemeClr val="bg2"/>
                </a:solidFill>
              </a:defRPr>
            </a:lvl1pPr>
            <a:lvl2pPr marL="40496" indent="0">
              <a:buNone/>
              <a:defRPr sz="124"/>
            </a:lvl2pPr>
            <a:lvl3pPr marL="80993" indent="0">
              <a:buNone/>
              <a:defRPr sz="106"/>
            </a:lvl3pPr>
            <a:lvl4pPr marL="121489" indent="0">
              <a:buNone/>
              <a:defRPr sz="100"/>
            </a:lvl4pPr>
            <a:lvl5pPr marL="161986" indent="0">
              <a:buNone/>
              <a:defRPr sz="100"/>
            </a:lvl5pPr>
            <a:lvl6pPr marL="202482" indent="0">
              <a:buNone/>
              <a:defRPr sz="100"/>
            </a:lvl6pPr>
            <a:lvl7pPr marL="242979" indent="0">
              <a:buNone/>
              <a:defRPr sz="100"/>
            </a:lvl7pPr>
            <a:lvl8pPr marL="283475" indent="0">
              <a:buNone/>
              <a:defRPr sz="100"/>
            </a:lvl8pPr>
            <a:lvl9pPr marL="323972" indent="0">
              <a:buNone/>
              <a:defRPr sz="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818" y="1003579"/>
            <a:ext cx="109124" cy="54851"/>
          </a:xfrm>
        </p:spPr>
        <p:txBody>
          <a:bodyPr/>
          <a:lstStyle/>
          <a:p>
            <a:fld id="{62EF5A46-5F2D-48FD-90F1-A9ED75345EC4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6258" y="1003579"/>
            <a:ext cx="308318" cy="544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02462" y="1003579"/>
            <a:ext cx="111853" cy="54431"/>
          </a:xfrm>
        </p:spPr>
        <p:txBody>
          <a:bodyPr/>
          <a:lstStyle/>
          <a:p>
            <a:fld id="{82D88D3A-642C-4078-A818-6B9A841154B5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5098" cy="107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3535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825" y="60190"/>
            <a:ext cx="901206" cy="2348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825" y="359834"/>
            <a:ext cx="901206" cy="565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825" y="1003579"/>
            <a:ext cx="206278" cy="548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2EF5A46-5F2D-48FD-90F1-A9ED75345EC4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585" y="1003579"/>
            <a:ext cx="364331" cy="54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397" y="1003579"/>
            <a:ext cx="249634" cy="54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2D88D3A-642C-4078-A818-6B9A841154B5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054402" y="0"/>
            <a:ext cx="25098" cy="107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1054402" y="0"/>
            <a:ext cx="25098" cy="107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0" y="0"/>
            <a:ext cx="80170" cy="10795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1986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80993" rtl="0" eaLnBrk="1" latinLnBrk="0" hangingPunct="1">
        <a:lnSpc>
          <a:spcPct val="90000"/>
        </a:lnSpc>
        <a:spcBef>
          <a:spcPct val="0"/>
        </a:spcBef>
        <a:buNone/>
        <a:defRPr sz="602" kern="1200" cap="all" spc="18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998" indent="-26998" algn="l" defTabSz="80993" rtl="0" eaLnBrk="1" latinLnBrk="0" hangingPunct="1">
        <a:lnSpc>
          <a:spcPct val="110000"/>
        </a:lnSpc>
        <a:spcBef>
          <a:spcPts val="83"/>
        </a:spcBef>
        <a:buClr>
          <a:schemeClr val="tx2"/>
        </a:buClr>
        <a:buFont typeface="Arial" panose="020B0604020202020204" pitchFamily="34" charset="0"/>
        <a:buChar char="•"/>
        <a:defRPr sz="236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80993" indent="-26998" algn="l" defTabSz="80993" rtl="0" eaLnBrk="1" latinLnBrk="0" hangingPunct="1">
        <a:lnSpc>
          <a:spcPct val="110000"/>
        </a:lnSpc>
        <a:spcBef>
          <a:spcPts val="83"/>
        </a:spcBef>
        <a:buClr>
          <a:schemeClr val="tx2"/>
        </a:buClr>
        <a:buFont typeface="Gill Sans MT" panose="020B0502020104020203" pitchFamily="34" charset="0"/>
        <a:buChar char="–"/>
        <a:defRPr sz="213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34988" indent="-26998" algn="l" defTabSz="80993" rtl="0" eaLnBrk="1" latinLnBrk="0" hangingPunct="1">
        <a:lnSpc>
          <a:spcPct val="110000"/>
        </a:lnSpc>
        <a:spcBef>
          <a:spcPts val="83"/>
        </a:spcBef>
        <a:buClr>
          <a:schemeClr val="tx2"/>
        </a:buClr>
        <a:buFont typeface="Arial" panose="020B0604020202020204" pitchFamily="34" charset="0"/>
        <a:buChar char="•"/>
        <a:defRPr sz="18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88984" indent="-26998" algn="l" defTabSz="80993" rtl="0" eaLnBrk="1" latinLnBrk="0" hangingPunct="1">
        <a:lnSpc>
          <a:spcPct val="110000"/>
        </a:lnSpc>
        <a:spcBef>
          <a:spcPts val="83"/>
        </a:spcBef>
        <a:buClr>
          <a:schemeClr val="tx2"/>
        </a:buClr>
        <a:buFont typeface="Gill Sans MT" panose="020B0502020104020203" pitchFamily="34" charset="0"/>
        <a:buChar char="–"/>
        <a:defRPr sz="1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42979" indent="-26998" algn="l" defTabSz="80993" rtl="0" eaLnBrk="1" latinLnBrk="0" hangingPunct="1">
        <a:lnSpc>
          <a:spcPct val="110000"/>
        </a:lnSpc>
        <a:spcBef>
          <a:spcPts val="83"/>
        </a:spcBef>
        <a:buClr>
          <a:schemeClr val="tx2"/>
        </a:buClr>
        <a:buFont typeface="Arial" panose="020B0604020202020204" pitchFamily="34" charset="0"/>
        <a:buChar char="•"/>
        <a:defRPr sz="1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96974" indent="-26998" algn="l" defTabSz="80993" rtl="0" eaLnBrk="1" latinLnBrk="0" hangingPunct="1">
        <a:lnSpc>
          <a:spcPct val="110000"/>
        </a:lnSpc>
        <a:spcBef>
          <a:spcPts val="83"/>
        </a:spcBef>
        <a:buClr>
          <a:schemeClr val="tx2"/>
        </a:buClr>
        <a:buFont typeface="Gill Sans MT" panose="020B0502020104020203" pitchFamily="34" charset="0"/>
        <a:buChar char="–"/>
        <a:defRPr sz="1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350970" indent="-26998" algn="l" defTabSz="80993" rtl="0" eaLnBrk="1" latinLnBrk="0" hangingPunct="1">
        <a:lnSpc>
          <a:spcPct val="110000"/>
        </a:lnSpc>
        <a:spcBef>
          <a:spcPts val="83"/>
        </a:spcBef>
        <a:buClr>
          <a:schemeClr val="tx2"/>
        </a:buClr>
        <a:buFont typeface="Arial" panose="020B0604020202020204" pitchFamily="34" charset="0"/>
        <a:buChar char="•"/>
        <a:defRPr sz="1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404965" indent="-26998" algn="l" defTabSz="80993" rtl="0" eaLnBrk="1" latinLnBrk="0" hangingPunct="1">
        <a:lnSpc>
          <a:spcPct val="110000"/>
        </a:lnSpc>
        <a:spcBef>
          <a:spcPts val="83"/>
        </a:spcBef>
        <a:buClr>
          <a:schemeClr val="tx2"/>
        </a:buClr>
        <a:buFont typeface="Gill Sans MT" panose="020B0502020104020203" pitchFamily="34" charset="0"/>
        <a:buChar char="–"/>
        <a:defRPr sz="16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458960" indent="-26998" algn="l" defTabSz="80993" rtl="0" eaLnBrk="1" latinLnBrk="0" hangingPunct="1">
        <a:lnSpc>
          <a:spcPct val="110000"/>
        </a:lnSpc>
        <a:spcBef>
          <a:spcPts val="83"/>
        </a:spcBef>
        <a:buClr>
          <a:schemeClr val="tx2"/>
        </a:buClr>
        <a:buFont typeface="Arial" panose="020B0604020202020204" pitchFamily="34" charset="0"/>
        <a:buChar char="•"/>
        <a:defRPr sz="16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93" rtl="0" eaLnBrk="1" latinLnBrk="0" hangingPunct="1">
        <a:defRPr sz="159" kern="1200">
          <a:solidFill>
            <a:schemeClr val="tx1"/>
          </a:solidFill>
          <a:latin typeface="+mn-lt"/>
          <a:ea typeface="+mn-ea"/>
          <a:cs typeface="+mn-cs"/>
        </a:defRPr>
      </a:lvl1pPr>
      <a:lvl2pPr marL="40496" algn="l" defTabSz="80993" rtl="0" eaLnBrk="1" latinLnBrk="0" hangingPunct="1">
        <a:defRPr sz="159" kern="1200">
          <a:solidFill>
            <a:schemeClr val="tx1"/>
          </a:solidFill>
          <a:latin typeface="+mn-lt"/>
          <a:ea typeface="+mn-ea"/>
          <a:cs typeface="+mn-cs"/>
        </a:defRPr>
      </a:lvl2pPr>
      <a:lvl3pPr marL="80993" algn="l" defTabSz="80993" rtl="0" eaLnBrk="1" latinLnBrk="0" hangingPunct="1">
        <a:defRPr sz="159" kern="1200">
          <a:solidFill>
            <a:schemeClr val="tx1"/>
          </a:solidFill>
          <a:latin typeface="+mn-lt"/>
          <a:ea typeface="+mn-ea"/>
          <a:cs typeface="+mn-cs"/>
        </a:defRPr>
      </a:lvl3pPr>
      <a:lvl4pPr marL="121489" algn="l" defTabSz="80993" rtl="0" eaLnBrk="1" latinLnBrk="0" hangingPunct="1">
        <a:defRPr sz="159" kern="1200">
          <a:solidFill>
            <a:schemeClr val="tx1"/>
          </a:solidFill>
          <a:latin typeface="+mn-lt"/>
          <a:ea typeface="+mn-ea"/>
          <a:cs typeface="+mn-cs"/>
        </a:defRPr>
      </a:lvl4pPr>
      <a:lvl5pPr marL="161986" algn="l" defTabSz="80993" rtl="0" eaLnBrk="1" latinLnBrk="0" hangingPunct="1">
        <a:defRPr sz="159" kern="1200">
          <a:solidFill>
            <a:schemeClr val="tx1"/>
          </a:solidFill>
          <a:latin typeface="+mn-lt"/>
          <a:ea typeface="+mn-ea"/>
          <a:cs typeface="+mn-cs"/>
        </a:defRPr>
      </a:lvl5pPr>
      <a:lvl6pPr marL="202482" algn="l" defTabSz="80993" rtl="0" eaLnBrk="1" latinLnBrk="0" hangingPunct="1">
        <a:defRPr sz="159" kern="1200">
          <a:solidFill>
            <a:schemeClr val="tx1"/>
          </a:solidFill>
          <a:latin typeface="+mn-lt"/>
          <a:ea typeface="+mn-ea"/>
          <a:cs typeface="+mn-cs"/>
        </a:defRPr>
      </a:lvl6pPr>
      <a:lvl7pPr marL="242979" algn="l" defTabSz="80993" rtl="0" eaLnBrk="1" latinLnBrk="0" hangingPunct="1">
        <a:defRPr sz="159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" algn="l" defTabSz="80993" rtl="0" eaLnBrk="1" latinLnBrk="0" hangingPunct="1">
        <a:defRPr sz="159" kern="1200">
          <a:solidFill>
            <a:schemeClr val="tx1"/>
          </a:solidFill>
          <a:latin typeface="+mn-lt"/>
          <a:ea typeface="+mn-ea"/>
          <a:cs typeface="+mn-cs"/>
        </a:defRPr>
      </a:lvl8pPr>
      <a:lvl9pPr marL="323972" algn="l" defTabSz="80993" rtl="0" eaLnBrk="1" latinLnBrk="0" hangingPunct="1">
        <a:defRPr sz="1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94">
          <p15:clr>
            <a:srgbClr val="F26B43"/>
          </p15:clr>
        </p15:guide>
        <p15:guide id="4" pos="5400">
          <p15:clr>
            <a:srgbClr val="F26B43"/>
          </p15:clr>
        </p15:guide>
        <p15:guide id="5" orient="horz" pos="4008">
          <p15:clr>
            <a:srgbClr val="F26B43"/>
          </p15:clr>
        </p15:guide>
        <p15:guide id="6" orient="horz" pos="1440">
          <p15:clr>
            <a:srgbClr val="F26B43"/>
          </p15:clr>
        </p15:guide>
        <p15:guide id="7" orient="horz" pos="3720">
          <p15:clr>
            <a:srgbClr val="F26B43"/>
          </p15:clr>
        </p15:guide>
        <p15:guide id="8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" y="51435"/>
            <a:ext cx="971798" cy="97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69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3" y="0"/>
            <a:ext cx="995333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36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46" y="0"/>
            <a:ext cx="892008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19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53" y="0"/>
            <a:ext cx="785193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00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00" y="0"/>
            <a:ext cx="749099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70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21" y="0"/>
            <a:ext cx="722858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04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53"/>
            <a:ext cx="1079500" cy="103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8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" y="0"/>
            <a:ext cx="1071734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46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8"/>
            <a:ext cx="1079500" cy="107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65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" y="0"/>
            <a:ext cx="106567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8589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259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Gill Sans MT</vt:lpstr>
      <vt:lpstr>Impact</vt:lpstr>
      <vt:lpstr>Badge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 Tranter</cp:lastModifiedBy>
  <cp:revision>48</cp:revision>
  <dcterms:created xsi:type="dcterms:W3CDTF">2011-08-20T05:56:26Z</dcterms:created>
  <dcterms:modified xsi:type="dcterms:W3CDTF">2020-12-17T08:10:12Z</dcterms:modified>
</cp:coreProperties>
</file>