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8" r:id="rId2"/>
    <p:sldId id="275" r:id="rId3"/>
    <p:sldId id="268" r:id="rId4"/>
    <p:sldId id="272" r:id="rId5"/>
    <p:sldId id="269" r:id="rId6"/>
    <p:sldId id="270" r:id="rId7"/>
    <p:sldId id="271" r:id="rId8"/>
    <p:sldId id="273" r:id="rId9"/>
    <p:sldId id="274" r:id="rId10"/>
    <p:sldId id="276" r:id="rId11"/>
  </p:sldIdLst>
  <p:sldSz cx="1079500" cy="1079500"/>
  <p:notesSz cx="6858000" cy="9144000"/>
  <p:defaultTextStyle>
    <a:defPPr>
      <a:defRPr lang="en-US"/>
    </a:defPPr>
    <a:lvl1pPr marL="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1pPr>
    <a:lvl2pPr marL="7196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2pPr>
    <a:lvl3pPr marL="143927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3pPr>
    <a:lvl4pPr marL="21589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4pPr>
    <a:lvl5pPr marL="28785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5pPr>
    <a:lvl6pPr marL="35981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6pPr>
    <a:lvl7pPr marL="431780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7pPr>
    <a:lvl8pPr marL="503743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8pPr>
    <a:lvl9pPr marL="575706" algn="l" defTabSz="143927" rtl="0" eaLnBrk="1" latinLnBrk="0" hangingPunct="1">
      <a:defRPr sz="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48F"/>
    <a:srgbClr val="7FE6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821" autoAdjust="0"/>
  </p:normalViewPr>
  <p:slideViewPr>
    <p:cSldViewPr>
      <p:cViewPr varScale="1">
        <p:scale>
          <a:sx n="400" d="100"/>
          <a:sy n="400" d="100"/>
        </p:scale>
        <p:origin x="1104" y="946"/>
      </p:cViewPr>
      <p:guideLst>
        <p:guide orient="horz" pos="34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963" y="335345"/>
            <a:ext cx="917575" cy="23139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25" y="611717"/>
            <a:ext cx="755650" cy="2758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6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3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6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8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1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3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73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87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2637" y="43231"/>
            <a:ext cx="242888" cy="921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976" y="43231"/>
            <a:ext cx="710671" cy="9210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34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50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74" y="693680"/>
            <a:ext cx="917575" cy="214401"/>
          </a:xfrm>
        </p:spPr>
        <p:txBody>
          <a:bodyPr anchor="t"/>
          <a:lstStyle>
            <a:lvl1pPr algn="l">
              <a:defRPr sz="5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274" y="457538"/>
            <a:ext cx="917575" cy="236141"/>
          </a:xfrm>
        </p:spPr>
        <p:txBody>
          <a:bodyPr anchor="b"/>
          <a:lstStyle>
            <a:lvl1pPr marL="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1pPr>
            <a:lvl2pPr marL="61666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2pPr>
            <a:lvl3pPr marL="123333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3pPr>
            <a:lvl4pPr marL="184999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4pPr>
            <a:lvl5pPr marL="246665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5pPr>
            <a:lvl6pPr marL="308331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6pPr>
            <a:lvl7pPr marL="369998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7pPr>
            <a:lvl8pPr marL="431664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8pPr>
            <a:lvl9pPr marL="493330" indent="0">
              <a:buNone/>
              <a:defRPr sz="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76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6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747" y="251883"/>
            <a:ext cx="476779" cy="712420"/>
          </a:xfrm>
        </p:spPr>
        <p:txBody>
          <a:bodyPr/>
          <a:lstStyle>
            <a:lvl1pPr>
              <a:defRPr sz="400"/>
            </a:lvl1pPr>
            <a:lvl2pPr>
              <a:defRPr sz="300"/>
            </a:lvl2pPr>
            <a:lvl3pPr>
              <a:defRPr sz="3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42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6" y="241638"/>
            <a:ext cx="476967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76" y="342341"/>
            <a:ext cx="476967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371" y="241638"/>
            <a:ext cx="477154" cy="100703"/>
          </a:xfrm>
        </p:spPr>
        <p:txBody>
          <a:bodyPr anchor="b"/>
          <a:lstStyle>
            <a:lvl1pPr marL="0" indent="0">
              <a:buNone/>
              <a:defRPr sz="300" b="1"/>
            </a:lvl1pPr>
            <a:lvl2pPr marL="61666" indent="0">
              <a:buNone/>
              <a:defRPr sz="300" b="1"/>
            </a:lvl2pPr>
            <a:lvl3pPr marL="123333" indent="0">
              <a:buNone/>
              <a:defRPr sz="200" b="1"/>
            </a:lvl3pPr>
            <a:lvl4pPr marL="184999" indent="0">
              <a:buNone/>
              <a:defRPr sz="200" b="1"/>
            </a:lvl4pPr>
            <a:lvl5pPr marL="246665" indent="0">
              <a:buNone/>
              <a:defRPr sz="200" b="1"/>
            </a:lvl5pPr>
            <a:lvl6pPr marL="308331" indent="0">
              <a:buNone/>
              <a:defRPr sz="200" b="1"/>
            </a:lvl6pPr>
            <a:lvl7pPr marL="369998" indent="0">
              <a:buNone/>
              <a:defRPr sz="200" b="1"/>
            </a:lvl7pPr>
            <a:lvl8pPr marL="431664" indent="0">
              <a:buNone/>
              <a:defRPr sz="200" b="1"/>
            </a:lvl8pPr>
            <a:lvl9pPr marL="493330" indent="0">
              <a:buNone/>
              <a:defRPr sz="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371" y="342341"/>
            <a:ext cx="477154" cy="621962"/>
          </a:xfrm>
        </p:spPr>
        <p:txBody>
          <a:bodyPr/>
          <a:lstStyle>
            <a:lvl1pPr>
              <a:defRPr sz="300"/>
            </a:lvl1pPr>
            <a:lvl2pPr>
              <a:defRPr sz="300"/>
            </a:lvl2pPr>
            <a:lvl3pPr>
              <a:defRPr sz="200"/>
            </a:lvl3pPr>
            <a:lvl4pPr>
              <a:defRPr sz="200"/>
            </a:lvl4pPr>
            <a:lvl5pPr>
              <a:defRPr sz="200"/>
            </a:lvl5pPr>
            <a:lvl6pPr>
              <a:defRPr sz="200"/>
            </a:lvl6pPr>
            <a:lvl7pPr>
              <a:defRPr sz="200"/>
            </a:lvl7pPr>
            <a:lvl8pPr>
              <a:defRPr sz="200"/>
            </a:lvl8pPr>
            <a:lvl9pPr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982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64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409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" y="42981"/>
            <a:ext cx="355148" cy="182915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55" y="42981"/>
            <a:ext cx="603470" cy="921323"/>
          </a:xfrm>
        </p:spPr>
        <p:txBody>
          <a:bodyPr/>
          <a:lstStyle>
            <a:lvl1pPr>
              <a:defRPr sz="400"/>
            </a:lvl1pPr>
            <a:lvl2pPr>
              <a:defRPr sz="400"/>
            </a:lvl2pPr>
            <a:lvl3pPr>
              <a:defRPr sz="300"/>
            </a:lvl3pPr>
            <a:lvl4pPr>
              <a:defRPr sz="300"/>
            </a:lvl4pPr>
            <a:lvl5pPr>
              <a:defRPr sz="300"/>
            </a:lvl5pPr>
            <a:lvl6pPr>
              <a:defRPr sz="300"/>
            </a:lvl6pPr>
            <a:lvl7pPr>
              <a:defRPr sz="300"/>
            </a:lvl7pPr>
            <a:lvl8pPr>
              <a:defRPr sz="300"/>
            </a:lvl8pPr>
            <a:lvl9pPr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975" y="225895"/>
            <a:ext cx="355148" cy="738408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6959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590" y="755651"/>
            <a:ext cx="647700" cy="89209"/>
          </a:xfrm>
        </p:spPr>
        <p:txBody>
          <a:bodyPr anchor="b"/>
          <a:lstStyle>
            <a:lvl1pPr algn="l">
              <a:defRPr sz="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1590" y="96455"/>
            <a:ext cx="647700" cy="647700"/>
          </a:xfrm>
        </p:spPr>
        <p:txBody>
          <a:bodyPr/>
          <a:lstStyle>
            <a:lvl1pPr marL="0" indent="0">
              <a:buNone/>
              <a:defRPr sz="400"/>
            </a:lvl1pPr>
            <a:lvl2pPr marL="61666" indent="0">
              <a:buNone/>
              <a:defRPr sz="400"/>
            </a:lvl2pPr>
            <a:lvl3pPr marL="123333" indent="0">
              <a:buNone/>
              <a:defRPr sz="300"/>
            </a:lvl3pPr>
            <a:lvl4pPr marL="184999" indent="0">
              <a:buNone/>
              <a:defRPr sz="300"/>
            </a:lvl4pPr>
            <a:lvl5pPr marL="246665" indent="0">
              <a:buNone/>
              <a:defRPr sz="300"/>
            </a:lvl5pPr>
            <a:lvl6pPr marL="308331" indent="0">
              <a:buNone/>
              <a:defRPr sz="300"/>
            </a:lvl6pPr>
            <a:lvl7pPr marL="369998" indent="0">
              <a:buNone/>
              <a:defRPr sz="300"/>
            </a:lvl7pPr>
            <a:lvl8pPr marL="431664" indent="0">
              <a:buNone/>
              <a:defRPr sz="300"/>
            </a:lvl8pPr>
            <a:lvl9pPr marL="493330" indent="0">
              <a:buNone/>
              <a:defRPr sz="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1590" y="844860"/>
            <a:ext cx="647700" cy="126691"/>
          </a:xfrm>
        </p:spPr>
        <p:txBody>
          <a:bodyPr/>
          <a:lstStyle>
            <a:lvl1pPr marL="0" indent="0">
              <a:buNone/>
              <a:defRPr sz="200"/>
            </a:lvl1pPr>
            <a:lvl2pPr marL="61666" indent="0">
              <a:buNone/>
              <a:defRPr sz="200"/>
            </a:lvl2pPr>
            <a:lvl3pPr marL="123333" indent="0">
              <a:buNone/>
              <a:defRPr sz="100"/>
            </a:lvl3pPr>
            <a:lvl4pPr marL="184999" indent="0">
              <a:buNone/>
              <a:defRPr sz="100"/>
            </a:lvl4pPr>
            <a:lvl5pPr marL="246665" indent="0">
              <a:buNone/>
              <a:defRPr sz="100"/>
            </a:lvl5pPr>
            <a:lvl6pPr marL="308331" indent="0">
              <a:buNone/>
              <a:defRPr sz="100"/>
            </a:lvl6pPr>
            <a:lvl7pPr marL="369998" indent="0">
              <a:buNone/>
              <a:defRPr sz="100"/>
            </a:lvl7pPr>
            <a:lvl8pPr marL="431664" indent="0">
              <a:buNone/>
              <a:defRPr sz="100"/>
            </a:lvl8pPr>
            <a:lvl9pPr marL="493330" indent="0">
              <a:buNone/>
              <a:defRPr sz="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2143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" y="43231"/>
            <a:ext cx="971550" cy="179917"/>
          </a:xfrm>
          <a:prstGeom prst="rect">
            <a:avLst/>
          </a:prstGeom>
        </p:spPr>
        <p:txBody>
          <a:bodyPr vert="horz" lIns="12333" tIns="6167" rIns="12333" bIns="6167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5" y="251883"/>
            <a:ext cx="971550" cy="712420"/>
          </a:xfrm>
          <a:prstGeom prst="rect">
            <a:avLst/>
          </a:prstGeom>
        </p:spPr>
        <p:txBody>
          <a:bodyPr vert="horz" lIns="12333" tIns="6167" rIns="12333" bIns="6167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976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l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EF5A46-5F2D-48FD-90F1-A9ED75345EC4}" type="datetimeFigureOut">
              <a:rPr lang="en-GB" smtClean="0"/>
              <a:t>25/01/2022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829" y="1000538"/>
            <a:ext cx="341842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ct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3643" y="1000538"/>
            <a:ext cx="251883" cy="57473"/>
          </a:xfrm>
          <a:prstGeom prst="rect">
            <a:avLst/>
          </a:prstGeom>
        </p:spPr>
        <p:txBody>
          <a:bodyPr vert="horz" lIns="12333" tIns="6167" rIns="12333" bIns="6167" rtlCol="0" anchor="ctr"/>
          <a:lstStyle>
            <a:lvl1pPr algn="r">
              <a:defRPr sz="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88D3A-642C-4078-A818-6B9A84115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091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123333" rtl="0" eaLnBrk="1" latinLnBrk="0" hangingPunct="1">
        <a:spcBef>
          <a:spcPct val="0"/>
        </a:spcBef>
        <a:buNone/>
        <a:defRPr sz="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250" indent="-46250" algn="l" defTabSz="123333" rtl="0" eaLnBrk="1" latinLnBrk="0" hangingPunct="1">
        <a:spcBef>
          <a:spcPct val="20000"/>
        </a:spcBef>
        <a:buFont typeface="Arial" pitchFamily="34" charset="0"/>
        <a:buChar char="•"/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0208" indent="-38542" algn="l" defTabSz="123333" rtl="0" eaLnBrk="1" latinLnBrk="0" hangingPunct="1">
        <a:spcBef>
          <a:spcPct val="20000"/>
        </a:spcBef>
        <a:buFont typeface="Arial" pitchFamily="34" charset="0"/>
        <a:buChar char="–"/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154166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3pPr>
      <a:lvl4pPr marL="215832" indent="-30833" algn="l" defTabSz="123333" rtl="0" eaLnBrk="1" latinLnBrk="0" hangingPunct="1">
        <a:spcBef>
          <a:spcPct val="20000"/>
        </a:spcBef>
        <a:buFont typeface="Arial" pitchFamily="34" charset="0"/>
        <a:buChar char="–"/>
        <a:defRPr sz="300" kern="1200">
          <a:solidFill>
            <a:schemeClr val="tx1"/>
          </a:solidFill>
          <a:latin typeface="+mn-lt"/>
          <a:ea typeface="+mn-ea"/>
          <a:cs typeface="+mn-cs"/>
        </a:defRPr>
      </a:lvl4pPr>
      <a:lvl5pPr marL="277498" indent="-30833" algn="l" defTabSz="123333" rtl="0" eaLnBrk="1" latinLnBrk="0" hangingPunct="1">
        <a:spcBef>
          <a:spcPct val="20000"/>
        </a:spcBef>
        <a:buFont typeface="Arial" pitchFamily="34" charset="0"/>
        <a:buChar char="»"/>
        <a:defRPr sz="300" kern="1200">
          <a:solidFill>
            <a:schemeClr val="tx1"/>
          </a:solidFill>
          <a:latin typeface="+mn-lt"/>
          <a:ea typeface="+mn-ea"/>
          <a:cs typeface="+mn-cs"/>
        </a:defRPr>
      </a:lvl5pPr>
      <a:lvl6pPr marL="339165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6pPr>
      <a:lvl7pPr marL="400831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7pPr>
      <a:lvl8pPr marL="462497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8pPr>
      <a:lvl9pPr marL="524163" indent="-30833" algn="l" defTabSz="123333" rtl="0" eaLnBrk="1" latinLnBrk="0" hangingPunct="1">
        <a:spcBef>
          <a:spcPct val="20000"/>
        </a:spcBef>
        <a:buFont typeface="Arial" pitchFamily="34" charset="0"/>
        <a:buChar char="•"/>
        <a:defRPr sz="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1pPr>
      <a:lvl2pPr marL="61666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2pPr>
      <a:lvl3pPr marL="123333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3pPr>
      <a:lvl4pPr marL="184999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4pPr>
      <a:lvl5pPr marL="246665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5pPr>
      <a:lvl6pPr marL="308331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6pPr>
      <a:lvl7pPr marL="369998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7pPr>
      <a:lvl8pPr marL="431664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8pPr>
      <a:lvl9pPr marL="493330" algn="l" defTabSz="123333" rtl="0" eaLnBrk="1" latinLnBrk="0" hangingPunct="1">
        <a:defRPr sz="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66794" y="246003"/>
                <a:ext cx="118891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𝑎𝑙𝑝h𝑎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66794" y="246003"/>
                <a:ext cx="1188915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974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7702" y="251718"/>
                <a:ext cx="7907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𝑝h𝑖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2" y="251718"/>
                <a:ext cx="790794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66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791" y="253623"/>
                <a:ext cx="9885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𝑏𝑒𝑡𝑎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1" y="253623"/>
                <a:ext cx="988540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51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102225" y="280293"/>
                <a:ext cx="130785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𝑔𝑎𝑚𝑚𝑎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2225" y="280293"/>
                <a:ext cx="1307858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727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37281" y="251718"/>
                <a:ext cx="11167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𝑑𝑒𝑙𝑡𝑎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7281" y="251718"/>
                <a:ext cx="1116781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69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51718" y="251718"/>
                <a:ext cx="59202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𝑝𝑖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18" y="251718"/>
                <a:ext cx="592022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38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97274" y="261243"/>
                <a:ext cx="127547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𝑠𝑖𝑔𝑚𝑎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97274" y="261243"/>
                <a:ext cx="1275477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170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24884" y="263148"/>
                <a:ext cx="113441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𝑡h𝑒𝑡𝑎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4884" y="263148"/>
                <a:ext cx="1134413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337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-108322" y="323726"/>
                <a:ext cx="130465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latin typeface="Cambria Math" panose="02040503050406030204" pitchFamily="18" charset="0"/>
                        </a:rPr>
                        <m:t>𝑙𝑎𝑚𝑏𝑑𝑎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08322" y="323726"/>
                <a:ext cx="1304653" cy="46166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810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48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7702" y="251718"/>
                <a:ext cx="78367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𝑚𝑢</m:t>
                      </m:r>
                    </m:oMath>
                  </m:oMathPara>
                </a14:m>
                <a:endParaRPr lang="en-GB" sz="2800" i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702" y="251718"/>
                <a:ext cx="783676" cy="52322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255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16</Words>
  <Application>Microsoft Office PowerPoint</Application>
  <PresentationFormat>Custom</PresentationFormat>
  <Paragraphs>10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Cambria Math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</dc:creator>
  <cp:lastModifiedBy>John Tranter</cp:lastModifiedBy>
  <cp:revision>31</cp:revision>
  <dcterms:created xsi:type="dcterms:W3CDTF">2011-08-20T05:56:26Z</dcterms:created>
  <dcterms:modified xsi:type="dcterms:W3CDTF">2022-01-25T02:10:03Z</dcterms:modified>
</cp:coreProperties>
</file>