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8B323"/>
    <a:srgbClr val="F9F7F0"/>
    <a:srgbClr val="93609E"/>
    <a:srgbClr val="705693"/>
    <a:srgbClr val="A096C4"/>
    <a:srgbClr val="44146B"/>
    <a:srgbClr val="E0543A"/>
    <a:srgbClr val="FCEDE5"/>
    <a:srgbClr val="B5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>
        <p:scale>
          <a:sx n="210" d="100"/>
          <a:sy n="210" d="100"/>
        </p:scale>
        <p:origin x="1884" y="82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 rot="5400000">
            <a:off x="177386" y="-20438"/>
            <a:ext cx="723188" cy="1047084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03:13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10:47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9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5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01:45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02:30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2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05:25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5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06:55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9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07:05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8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08:20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2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139" y="28133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09:09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5563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181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42</cp:revision>
  <dcterms:created xsi:type="dcterms:W3CDTF">2011-08-20T05:56:26Z</dcterms:created>
  <dcterms:modified xsi:type="dcterms:W3CDTF">2016-04-13T01:41:05Z</dcterms:modified>
</cp:coreProperties>
</file>