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4321175"/>
  <p:notesSz cx="6858000" cy="9144000"/>
  <p:defaultTextStyle>
    <a:defPPr>
      <a:defRPr lang="en-US"/>
    </a:defPPr>
    <a:lvl1pPr marL="0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9184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8368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7552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16736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45920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75104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04288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33472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-198" y="-84"/>
      </p:cViewPr>
      <p:guideLst>
        <p:guide orient="horz" pos="1361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1342365"/>
            <a:ext cx="6120765" cy="926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2448666"/>
            <a:ext cx="504063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4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109030"/>
            <a:ext cx="1275159" cy="23236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109030"/>
            <a:ext cx="3707963" cy="23236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1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2776756"/>
            <a:ext cx="6120765" cy="858233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1831499"/>
            <a:ext cx="6120765" cy="94525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91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58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8755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167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459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7510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042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334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1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635174"/>
            <a:ext cx="2491561" cy="17974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635174"/>
            <a:ext cx="2491562" cy="17974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4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173047"/>
            <a:ext cx="648081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967263"/>
            <a:ext cx="3181648" cy="40310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84" indent="0">
              <a:buNone/>
              <a:defRPr sz="1400" b="1"/>
            </a:lvl2pPr>
            <a:lvl3pPr marL="658368" indent="0">
              <a:buNone/>
              <a:defRPr sz="1300" b="1"/>
            </a:lvl3pPr>
            <a:lvl4pPr marL="987552" indent="0">
              <a:buNone/>
              <a:defRPr sz="1200" b="1"/>
            </a:lvl4pPr>
            <a:lvl5pPr marL="1316736" indent="0">
              <a:buNone/>
              <a:defRPr sz="1200" b="1"/>
            </a:lvl5pPr>
            <a:lvl6pPr marL="1645920" indent="0">
              <a:buNone/>
              <a:defRPr sz="1200" b="1"/>
            </a:lvl6pPr>
            <a:lvl7pPr marL="1975104" indent="0">
              <a:buNone/>
              <a:defRPr sz="1200" b="1"/>
            </a:lvl7pPr>
            <a:lvl8pPr marL="2304288" indent="0">
              <a:buNone/>
              <a:defRPr sz="1200" b="1"/>
            </a:lvl8pPr>
            <a:lvl9pPr marL="263347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1370373"/>
            <a:ext cx="3181648" cy="248967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967263"/>
            <a:ext cx="3182898" cy="40310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84" indent="0">
              <a:buNone/>
              <a:defRPr sz="1400" b="1"/>
            </a:lvl2pPr>
            <a:lvl3pPr marL="658368" indent="0">
              <a:buNone/>
              <a:defRPr sz="1300" b="1"/>
            </a:lvl3pPr>
            <a:lvl4pPr marL="987552" indent="0">
              <a:buNone/>
              <a:defRPr sz="1200" b="1"/>
            </a:lvl4pPr>
            <a:lvl5pPr marL="1316736" indent="0">
              <a:buNone/>
              <a:defRPr sz="1200" b="1"/>
            </a:lvl5pPr>
            <a:lvl6pPr marL="1645920" indent="0">
              <a:buNone/>
              <a:defRPr sz="1200" b="1"/>
            </a:lvl6pPr>
            <a:lvl7pPr marL="1975104" indent="0">
              <a:buNone/>
              <a:defRPr sz="1200" b="1"/>
            </a:lvl7pPr>
            <a:lvl8pPr marL="2304288" indent="0">
              <a:buNone/>
              <a:defRPr sz="1200" b="1"/>
            </a:lvl8pPr>
            <a:lvl9pPr marL="263347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1370373"/>
            <a:ext cx="3182898" cy="248967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7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9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6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172047"/>
            <a:ext cx="2369046" cy="73219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172047"/>
            <a:ext cx="4025503" cy="368800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904246"/>
            <a:ext cx="2369046" cy="2955804"/>
          </a:xfrm>
        </p:spPr>
        <p:txBody>
          <a:bodyPr/>
          <a:lstStyle>
            <a:lvl1pPr marL="0" indent="0">
              <a:buNone/>
              <a:defRPr sz="1000"/>
            </a:lvl1pPr>
            <a:lvl2pPr marL="329184" indent="0">
              <a:buNone/>
              <a:defRPr sz="900"/>
            </a:lvl2pPr>
            <a:lvl3pPr marL="658368" indent="0">
              <a:buNone/>
              <a:defRPr sz="700"/>
            </a:lvl3pPr>
            <a:lvl4pPr marL="987552" indent="0">
              <a:buNone/>
              <a:defRPr sz="600"/>
            </a:lvl4pPr>
            <a:lvl5pPr marL="1316736" indent="0">
              <a:buNone/>
              <a:defRPr sz="600"/>
            </a:lvl5pPr>
            <a:lvl6pPr marL="1645920" indent="0">
              <a:buNone/>
              <a:defRPr sz="600"/>
            </a:lvl6pPr>
            <a:lvl7pPr marL="1975104" indent="0">
              <a:buNone/>
              <a:defRPr sz="600"/>
            </a:lvl7pPr>
            <a:lvl8pPr marL="2304288" indent="0">
              <a:buNone/>
              <a:defRPr sz="600"/>
            </a:lvl8pPr>
            <a:lvl9pPr marL="263347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0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3024823"/>
            <a:ext cx="4320540" cy="35709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386105"/>
            <a:ext cx="4320540" cy="2592705"/>
          </a:xfrm>
        </p:spPr>
        <p:txBody>
          <a:bodyPr/>
          <a:lstStyle>
            <a:lvl1pPr marL="0" indent="0">
              <a:buNone/>
              <a:defRPr sz="2300"/>
            </a:lvl1pPr>
            <a:lvl2pPr marL="329184" indent="0">
              <a:buNone/>
              <a:defRPr sz="2000"/>
            </a:lvl2pPr>
            <a:lvl3pPr marL="658368" indent="0">
              <a:buNone/>
              <a:defRPr sz="1700"/>
            </a:lvl3pPr>
            <a:lvl4pPr marL="987552" indent="0">
              <a:buNone/>
              <a:defRPr sz="1400"/>
            </a:lvl4pPr>
            <a:lvl5pPr marL="1316736" indent="0">
              <a:buNone/>
              <a:defRPr sz="1400"/>
            </a:lvl5pPr>
            <a:lvl6pPr marL="1645920" indent="0">
              <a:buNone/>
              <a:defRPr sz="1400"/>
            </a:lvl6pPr>
            <a:lvl7pPr marL="1975104" indent="0">
              <a:buNone/>
              <a:defRPr sz="1400"/>
            </a:lvl7pPr>
            <a:lvl8pPr marL="2304288" indent="0">
              <a:buNone/>
              <a:defRPr sz="1400"/>
            </a:lvl8pPr>
            <a:lvl9pPr marL="2633472" indent="0">
              <a:buNone/>
              <a:defRPr sz="1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3381920"/>
            <a:ext cx="4320540" cy="507138"/>
          </a:xfrm>
        </p:spPr>
        <p:txBody>
          <a:bodyPr/>
          <a:lstStyle>
            <a:lvl1pPr marL="0" indent="0">
              <a:buNone/>
              <a:defRPr sz="1000"/>
            </a:lvl1pPr>
            <a:lvl2pPr marL="329184" indent="0">
              <a:buNone/>
              <a:defRPr sz="900"/>
            </a:lvl2pPr>
            <a:lvl3pPr marL="658368" indent="0">
              <a:buNone/>
              <a:defRPr sz="700"/>
            </a:lvl3pPr>
            <a:lvl4pPr marL="987552" indent="0">
              <a:buNone/>
              <a:defRPr sz="600"/>
            </a:lvl4pPr>
            <a:lvl5pPr marL="1316736" indent="0">
              <a:buNone/>
              <a:defRPr sz="600"/>
            </a:lvl5pPr>
            <a:lvl6pPr marL="1645920" indent="0">
              <a:buNone/>
              <a:defRPr sz="600"/>
            </a:lvl6pPr>
            <a:lvl7pPr marL="1975104" indent="0">
              <a:buNone/>
              <a:defRPr sz="600"/>
            </a:lvl7pPr>
            <a:lvl8pPr marL="2304288" indent="0">
              <a:buNone/>
              <a:defRPr sz="600"/>
            </a:lvl8pPr>
            <a:lvl9pPr marL="263347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173047"/>
            <a:ext cx="6480810" cy="720196"/>
          </a:xfrm>
          <a:prstGeom prst="rect">
            <a:avLst/>
          </a:prstGeom>
        </p:spPr>
        <p:txBody>
          <a:bodyPr vert="horz" lIns="65837" tIns="32918" rIns="65837" bIns="329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008274"/>
            <a:ext cx="6480810" cy="2851776"/>
          </a:xfrm>
          <a:prstGeom prst="rect">
            <a:avLst/>
          </a:prstGeom>
        </p:spPr>
        <p:txBody>
          <a:bodyPr vert="horz" lIns="65837" tIns="32918" rIns="65837" bIns="329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4005089"/>
            <a:ext cx="1680210" cy="230063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3299-FCDC-4161-A0A2-274C62015FD0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4005089"/>
            <a:ext cx="2280285" cy="230063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4005089"/>
            <a:ext cx="1680210" cy="230063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F5BF2-9D83-4C6C-BB00-0D4243C7C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836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65836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205740" algn="l" defTabSz="65836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64592" algn="l" defTabSz="65836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164592" algn="l" defTabSz="658368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64592" algn="l" defTabSz="658368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0512" indent="-164592" algn="l" defTabSz="65836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indent="-164592" algn="l" defTabSz="65836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8880" indent="-164592" algn="l" defTabSz="65836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98064" indent="-164592" algn="l" defTabSz="65836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368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552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36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5104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288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472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58" y="1080467"/>
            <a:ext cx="3435068" cy="19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72058" y="1008459"/>
            <a:ext cx="1728192" cy="792088"/>
          </a:xfrm>
          <a:prstGeom prst="wedgeRoundRectCallout">
            <a:avLst>
              <a:gd name="adj1" fmla="val 111970"/>
              <a:gd name="adj2" fmla="val -298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THE RED CAR COSTS £5000 MORE THAN THE BLUE CAR.</a:t>
            </a:r>
            <a:endParaRPr lang="en-GB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400650" y="1008459"/>
            <a:ext cx="1728192" cy="792088"/>
          </a:xfrm>
          <a:prstGeom prst="wedgeRoundRectCallout">
            <a:avLst>
              <a:gd name="adj1" fmla="val -84512"/>
              <a:gd name="adj2" fmla="val 30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THE GREEN CAR IS TWICE AS EXPENSIVE AS THE YELLOW CAR.</a:t>
            </a:r>
            <a:endParaRPr lang="en-GB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0696" y="2046081"/>
            <a:ext cx="1861562" cy="997924"/>
          </a:xfrm>
          <a:prstGeom prst="cloudCallout">
            <a:avLst>
              <a:gd name="adj1" fmla="val 80567"/>
              <a:gd name="adj2" fmla="val -112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omic Sans MS" pitchFamily="66" charset="0"/>
              </a:rPr>
              <a:t>THE BLUE CAR COSTS THE SAME AS THE YELLOW CAR</a:t>
            </a:r>
            <a:endParaRPr lang="en-GB" sz="11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307326" y="2062236"/>
            <a:ext cx="1821516" cy="997924"/>
          </a:xfrm>
          <a:prstGeom prst="cloudCallout">
            <a:avLst>
              <a:gd name="adj1" fmla="val -68056"/>
              <a:gd name="adj2" fmla="val -402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omic Sans MS" pitchFamily="66" charset="0"/>
              </a:rPr>
              <a:t>THE GREEN AND RED CARS COST THE SAME</a:t>
            </a:r>
            <a:endParaRPr lang="en-GB" sz="11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1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3</cp:revision>
  <dcterms:created xsi:type="dcterms:W3CDTF">2012-02-29T10:26:26Z</dcterms:created>
  <dcterms:modified xsi:type="dcterms:W3CDTF">2012-02-29T10:36:54Z</dcterms:modified>
</cp:coreProperties>
</file>