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6004500" cy="20523200"/>
  <p:notesSz cx="6858000" cy="9144000"/>
  <p:defaultTextStyle>
    <a:defPPr>
      <a:defRPr lang="en-US"/>
    </a:defPPr>
    <a:lvl1pPr marL="0" algn="l" defTabSz="3230118" rtl="0" eaLnBrk="1" latinLnBrk="0" hangingPunct="1">
      <a:defRPr sz="6400" kern="1200">
        <a:solidFill>
          <a:schemeClr val="tx1"/>
        </a:solidFill>
        <a:latin typeface="+mn-lt"/>
        <a:ea typeface="+mn-ea"/>
        <a:cs typeface="+mn-cs"/>
      </a:defRPr>
    </a:lvl1pPr>
    <a:lvl2pPr marL="1615059" algn="l" defTabSz="3230118" rtl="0" eaLnBrk="1" latinLnBrk="0" hangingPunct="1">
      <a:defRPr sz="6400" kern="1200">
        <a:solidFill>
          <a:schemeClr val="tx1"/>
        </a:solidFill>
        <a:latin typeface="+mn-lt"/>
        <a:ea typeface="+mn-ea"/>
        <a:cs typeface="+mn-cs"/>
      </a:defRPr>
    </a:lvl2pPr>
    <a:lvl3pPr marL="3230118" algn="l" defTabSz="3230118" rtl="0" eaLnBrk="1" latinLnBrk="0" hangingPunct="1">
      <a:defRPr sz="6400" kern="1200">
        <a:solidFill>
          <a:schemeClr val="tx1"/>
        </a:solidFill>
        <a:latin typeface="+mn-lt"/>
        <a:ea typeface="+mn-ea"/>
        <a:cs typeface="+mn-cs"/>
      </a:defRPr>
    </a:lvl3pPr>
    <a:lvl4pPr marL="4845177" algn="l" defTabSz="3230118" rtl="0" eaLnBrk="1" latinLnBrk="0" hangingPunct="1">
      <a:defRPr sz="6400" kern="1200">
        <a:solidFill>
          <a:schemeClr val="tx1"/>
        </a:solidFill>
        <a:latin typeface="+mn-lt"/>
        <a:ea typeface="+mn-ea"/>
        <a:cs typeface="+mn-cs"/>
      </a:defRPr>
    </a:lvl4pPr>
    <a:lvl5pPr marL="6460236" algn="l" defTabSz="3230118" rtl="0" eaLnBrk="1" latinLnBrk="0" hangingPunct="1">
      <a:defRPr sz="6400" kern="1200">
        <a:solidFill>
          <a:schemeClr val="tx1"/>
        </a:solidFill>
        <a:latin typeface="+mn-lt"/>
        <a:ea typeface="+mn-ea"/>
        <a:cs typeface="+mn-cs"/>
      </a:defRPr>
    </a:lvl5pPr>
    <a:lvl6pPr marL="8075295" algn="l" defTabSz="3230118" rtl="0" eaLnBrk="1" latinLnBrk="0" hangingPunct="1">
      <a:defRPr sz="6400" kern="1200">
        <a:solidFill>
          <a:schemeClr val="tx1"/>
        </a:solidFill>
        <a:latin typeface="+mn-lt"/>
        <a:ea typeface="+mn-ea"/>
        <a:cs typeface="+mn-cs"/>
      </a:defRPr>
    </a:lvl6pPr>
    <a:lvl7pPr marL="9690354" algn="l" defTabSz="3230118" rtl="0" eaLnBrk="1" latinLnBrk="0" hangingPunct="1">
      <a:defRPr sz="6400" kern="1200">
        <a:solidFill>
          <a:schemeClr val="tx1"/>
        </a:solidFill>
        <a:latin typeface="+mn-lt"/>
        <a:ea typeface="+mn-ea"/>
        <a:cs typeface="+mn-cs"/>
      </a:defRPr>
    </a:lvl7pPr>
    <a:lvl8pPr marL="11305413" algn="l" defTabSz="3230118" rtl="0" eaLnBrk="1" latinLnBrk="0" hangingPunct="1">
      <a:defRPr sz="6400" kern="1200">
        <a:solidFill>
          <a:schemeClr val="tx1"/>
        </a:solidFill>
        <a:latin typeface="+mn-lt"/>
        <a:ea typeface="+mn-ea"/>
        <a:cs typeface="+mn-cs"/>
      </a:defRPr>
    </a:lvl8pPr>
    <a:lvl9pPr marL="12920472" algn="l" defTabSz="3230118" rtl="0" eaLnBrk="1" latinLnBrk="0" hangingPunct="1">
      <a:defRPr sz="6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0" d="100"/>
          <a:sy n="30" d="100"/>
        </p:scale>
        <p:origin x="-810" y="-558"/>
      </p:cViewPr>
      <p:guideLst>
        <p:guide orient="horz" pos="6464"/>
        <p:guide pos="113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00338" y="6375496"/>
            <a:ext cx="30603825" cy="439918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0675" y="11629813"/>
            <a:ext cx="25203150" cy="524481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6150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2301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845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4602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0752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690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13054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9204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396BB-50E3-48D9-8534-8684726465E3}" type="datetimeFigureOut">
              <a:rPr lang="en-GB" smtClean="0"/>
              <a:t>12/02/2012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4E30D-E7BF-4160-A8CB-D44BADD0F8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3869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396BB-50E3-48D9-8534-8684726465E3}" type="datetimeFigureOut">
              <a:rPr lang="en-GB" smtClean="0"/>
              <a:t>12/02/2012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4E30D-E7BF-4160-A8CB-D44BADD0F8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2042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2781598" y="2460885"/>
            <a:ext cx="31897735" cy="5240067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088386" y="2460885"/>
            <a:ext cx="95093137" cy="5240067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396BB-50E3-48D9-8534-8684726465E3}" type="datetimeFigureOut">
              <a:rPr lang="en-GB" smtClean="0"/>
              <a:t>12/02/2012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4E30D-E7BF-4160-A8CB-D44BADD0F8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7867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396BB-50E3-48D9-8534-8684726465E3}" type="datetimeFigureOut">
              <a:rPr lang="en-GB" smtClean="0"/>
              <a:t>12/02/2012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4E30D-E7BF-4160-A8CB-D44BADD0F8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374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4107" y="13188058"/>
            <a:ext cx="30603825" cy="4076136"/>
          </a:xfrm>
        </p:spPr>
        <p:txBody>
          <a:bodyPr anchor="t"/>
          <a:lstStyle>
            <a:lvl1pPr algn="l">
              <a:defRPr sz="141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44107" y="8698609"/>
            <a:ext cx="30603825" cy="4489449"/>
          </a:xfrm>
        </p:spPr>
        <p:txBody>
          <a:bodyPr anchor="b"/>
          <a:lstStyle>
            <a:lvl1pPr marL="0" indent="0">
              <a:buNone/>
              <a:defRPr sz="7100">
                <a:solidFill>
                  <a:schemeClr val="tx1">
                    <a:tint val="75000"/>
                  </a:schemeClr>
                </a:solidFill>
              </a:defRPr>
            </a:lvl1pPr>
            <a:lvl2pPr marL="1615059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2pPr>
            <a:lvl3pPr marL="3230118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3pPr>
            <a:lvl4pPr marL="4845177" indent="0">
              <a:buNone/>
              <a:defRPr sz="4900">
                <a:solidFill>
                  <a:schemeClr val="tx1">
                    <a:tint val="75000"/>
                  </a:schemeClr>
                </a:solidFill>
              </a:defRPr>
            </a:lvl4pPr>
            <a:lvl5pPr marL="6460236" indent="0">
              <a:buNone/>
              <a:defRPr sz="4900">
                <a:solidFill>
                  <a:schemeClr val="tx1">
                    <a:tint val="75000"/>
                  </a:schemeClr>
                </a:solidFill>
              </a:defRPr>
            </a:lvl5pPr>
            <a:lvl6pPr marL="8075295" indent="0">
              <a:buNone/>
              <a:defRPr sz="4900">
                <a:solidFill>
                  <a:schemeClr val="tx1">
                    <a:tint val="75000"/>
                  </a:schemeClr>
                </a:solidFill>
              </a:defRPr>
            </a:lvl6pPr>
            <a:lvl7pPr marL="9690354" indent="0">
              <a:buNone/>
              <a:defRPr sz="4900">
                <a:solidFill>
                  <a:schemeClr val="tx1">
                    <a:tint val="75000"/>
                  </a:schemeClr>
                </a:solidFill>
              </a:defRPr>
            </a:lvl7pPr>
            <a:lvl8pPr marL="11305413" indent="0">
              <a:buNone/>
              <a:defRPr sz="4900">
                <a:solidFill>
                  <a:schemeClr val="tx1">
                    <a:tint val="75000"/>
                  </a:schemeClr>
                </a:solidFill>
              </a:defRPr>
            </a:lvl8pPr>
            <a:lvl9pPr marL="12920472" indent="0">
              <a:buNone/>
              <a:defRPr sz="4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396BB-50E3-48D9-8534-8684726465E3}" type="datetimeFigureOut">
              <a:rPr lang="en-GB" smtClean="0"/>
              <a:t>12/02/2012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4E30D-E7BF-4160-A8CB-D44BADD0F8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5616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88388" y="14332986"/>
            <a:ext cx="63495436" cy="40528568"/>
          </a:xfrm>
        </p:spPr>
        <p:txBody>
          <a:bodyPr/>
          <a:lstStyle>
            <a:lvl1pPr>
              <a:defRPr sz="9900"/>
            </a:lvl1pPr>
            <a:lvl2pPr>
              <a:defRPr sz="8500"/>
            </a:lvl2pPr>
            <a:lvl3pPr>
              <a:defRPr sz="710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183899" y="14332986"/>
            <a:ext cx="63495436" cy="40528568"/>
          </a:xfrm>
        </p:spPr>
        <p:txBody>
          <a:bodyPr/>
          <a:lstStyle>
            <a:lvl1pPr>
              <a:defRPr sz="9900"/>
            </a:lvl1pPr>
            <a:lvl2pPr>
              <a:defRPr sz="8500"/>
            </a:lvl2pPr>
            <a:lvl3pPr>
              <a:defRPr sz="710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396BB-50E3-48D9-8534-8684726465E3}" type="datetimeFigureOut">
              <a:rPr lang="en-GB" smtClean="0"/>
              <a:t>12/02/2012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4E30D-E7BF-4160-A8CB-D44BADD0F8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9791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0225" y="821880"/>
            <a:ext cx="32404050" cy="342053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0225" y="4593968"/>
            <a:ext cx="15908240" cy="1914547"/>
          </a:xfrm>
        </p:spPr>
        <p:txBody>
          <a:bodyPr anchor="b"/>
          <a:lstStyle>
            <a:lvl1pPr marL="0" indent="0">
              <a:buNone/>
              <a:defRPr sz="8500" b="1"/>
            </a:lvl1pPr>
            <a:lvl2pPr marL="1615059" indent="0">
              <a:buNone/>
              <a:defRPr sz="7100" b="1"/>
            </a:lvl2pPr>
            <a:lvl3pPr marL="3230118" indent="0">
              <a:buNone/>
              <a:defRPr sz="6400" b="1"/>
            </a:lvl3pPr>
            <a:lvl4pPr marL="4845177" indent="0">
              <a:buNone/>
              <a:defRPr sz="5700" b="1"/>
            </a:lvl4pPr>
            <a:lvl5pPr marL="6460236" indent="0">
              <a:buNone/>
              <a:defRPr sz="5700" b="1"/>
            </a:lvl5pPr>
            <a:lvl6pPr marL="8075295" indent="0">
              <a:buNone/>
              <a:defRPr sz="5700" b="1"/>
            </a:lvl6pPr>
            <a:lvl7pPr marL="9690354" indent="0">
              <a:buNone/>
              <a:defRPr sz="5700" b="1"/>
            </a:lvl7pPr>
            <a:lvl8pPr marL="11305413" indent="0">
              <a:buNone/>
              <a:defRPr sz="5700" b="1"/>
            </a:lvl8pPr>
            <a:lvl9pPr marL="12920472" indent="0">
              <a:buNone/>
              <a:defRPr sz="5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00225" y="6508515"/>
            <a:ext cx="15908240" cy="11824595"/>
          </a:xfrm>
        </p:spPr>
        <p:txBody>
          <a:bodyPr/>
          <a:lstStyle>
            <a:lvl1pPr>
              <a:defRPr sz="8500"/>
            </a:lvl1pPr>
            <a:lvl2pPr>
              <a:defRPr sz="7100"/>
            </a:lvl2pPr>
            <a:lvl3pPr>
              <a:defRPr sz="6400"/>
            </a:lvl3pPr>
            <a:lvl4pPr>
              <a:defRPr sz="5700"/>
            </a:lvl4pPr>
            <a:lvl5pPr>
              <a:defRPr sz="5700"/>
            </a:lvl5pPr>
            <a:lvl6pPr>
              <a:defRPr sz="5700"/>
            </a:lvl6pPr>
            <a:lvl7pPr>
              <a:defRPr sz="5700"/>
            </a:lvl7pPr>
            <a:lvl8pPr>
              <a:defRPr sz="5700"/>
            </a:lvl8pPr>
            <a:lvl9pPr>
              <a:defRPr sz="5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289788" y="4593968"/>
            <a:ext cx="15914489" cy="1914547"/>
          </a:xfrm>
        </p:spPr>
        <p:txBody>
          <a:bodyPr anchor="b"/>
          <a:lstStyle>
            <a:lvl1pPr marL="0" indent="0">
              <a:buNone/>
              <a:defRPr sz="8500" b="1"/>
            </a:lvl1pPr>
            <a:lvl2pPr marL="1615059" indent="0">
              <a:buNone/>
              <a:defRPr sz="7100" b="1"/>
            </a:lvl2pPr>
            <a:lvl3pPr marL="3230118" indent="0">
              <a:buNone/>
              <a:defRPr sz="6400" b="1"/>
            </a:lvl3pPr>
            <a:lvl4pPr marL="4845177" indent="0">
              <a:buNone/>
              <a:defRPr sz="5700" b="1"/>
            </a:lvl4pPr>
            <a:lvl5pPr marL="6460236" indent="0">
              <a:buNone/>
              <a:defRPr sz="5700" b="1"/>
            </a:lvl5pPr>
            <a:lvl6pPr marL="8075295" indent="0">
              <a:buNone/>
              <a:defRPr sz="5700" b="1"/>
            </a:lvl6pPr>
            <a:lvl7pPr marL="9690354" indent="0">
              <a:buNone/>
              <a:defRPr sz="5700" b="1"/>
            </a:lvl7pPr>
            <a:lvl8pPr marL="11305413" indent="0">
              <a:buNone/>
              <a:defRPr sz="5700" b="1"/>
            </a:lvl8pPr>
            <a:lvl9pPr marL="12920472" indent="0">
              <a:buNone/>
              <a:defRPr sz="5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289788" y="6508515"/>
            <a:ext cx="15914489" cy="11824595"/>
          </a:xfrm>
        </p:spPr>
        <p:txBody>
          <a:bodyPr/>
          <a:lstStyle>
            <a:lvl1pPr>
              <a:defRPr sz="8500"/>
            </a:lvl1pPr>
            <a:lvl2pPr>
              <a:defRPr sz="7100"/>
            </a:lvl2pPr>
            <a:lvl3pPr>
              <a:defRPr sz="6400"/>
            </a:lvl3pPr>
            <a:lvl4pPr>
              <a:defRPr sz="5700"/>
            </a:lvl4pPr>
            <a:lvl5pPr>
              <a:defRPr sz="5700"/>
            </a:lvl5pPr>
            <a:lvl6pPr>
              <a:defRPr sz="5700"/>
            </a:lvl6pPr>
            <a:lvl7pPr>
              <a:defRPr sz="5700"/>
            </a:lvl7pPr>
            <a:lvl8pPr>
              <a:defRPr sz="5700"/>
            </a:lvl8pPr>
            <a:lvl9pPr>
              <a:defRPr sz="5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396BB-50E3-48D9-8534-8684726465E3}" type="datetimeFigureOut">
              <a:rPr lang="en-GB" smtClean="0"/>
              <a:t>12/02/2012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4E30D-E7BF-4160-A8CB-D44BADD0F8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6567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396BB-50E3-48D9-8534-8684726465E3}" type="datetimeFigureOut">
              <a:rPr lang="en-GB" smtClean="0"/>
              <a:t>12/02/2012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4E30D-E7BF-4160-A8CB-D44BADD0F8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7905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396BB-50E3-48D9-8534-8684726465E3}" type="datetimeFigureOut">
              <a:rPr lang="en-GB" smtClean="0"/>
              <a:t>12/02/2012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4E30D-E7BF-4160-A8CB-D44BADD0F8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3063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0227" y="817128"/>
            <a:ext cx="11845232" cy="3477542"/>
          </a:xfrm>
        </p:spPr>
        <p:txBody>
          <a:bodyPr anchor="b"/>
          <a:lstStyle>
            <a:lvl1pPr algn="l">
              <a:defRPr sz="71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76759" y="817129"/>
            <a:ext cx="20127516" cy="17515983"/>
          </a:xfrm>
        </p:spPr>
        <p:txBody>
          <a:bodyPr/>
          <a:lstStyle>
            <a:lvl1pPr>
              <a:defRPr sz="11300"/>
            </a:lvl1pPr>
            <a:lvl2pPr>
              <a:defRPr sz="9900"/>
            </a:lvl2pPr>
            <a:lvl3pPr>
              <a:defRPr sz="8500"/>
            </a:lvl3pPr>
            <a:lvl4pPr>
              <a:defRPr sz="7100"/>
            </a:lvl4pPr>
            <a:lvl5pPr>
              <a:defRPr sz="71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00227" y="4294671"/>
            <a:ext cx="11845232" cy="14038440"/>
          </a:xfrm>
        </p:spPr>
        <p:txBody>
          <a:bodyPr/>
          <a:lstStyle>
            <a:lvl1pPr marL="0" indent="0">
              <a:buNone/>
              <a:defRPr sz="4900"/>
            </a:lvl1pPr>
            <a:lvl2pPr marL="1615059" indent="0">
              <a:buNone/>
              <a:defRPr sz="4200"/>
            </a:lvl2pPr>
            <a:lvl3pPr marL="3230118" indent="0">
              <a:buNone/>
              <a:defRPr sz="3500"/>
            </a:lvl3pPr>
            <a:lvl4pPr marL="4845177" indent="0">
              <a:buNone/>
              <a:defRPr sz="3200"/>
            </a:lvl4pPr>
            <a:lvl5pPr marL="6460236" indent="0">
              <a:buNone/>
              <a:defRPr sz="3200"/>
            </a:lvl5pPr>
            <a:lvl6pPr marL="8075295" indent="0">
              <a:buNone/>
              <a:defRPr sz="3200"/>
            </a:lvl6pPr>
            <a:lvl7pPr marL="9690354" indent="0">
              <a:buNone/>
              <a:defRPr sz="3200"/>
            </a:lvl7pPr>
            <a:lvl8pPr marL="11305413" indent="0">
              <a:buNone/>
              <a:defRPr sz="3200"/>
            </a:lvl8pPr>
            <a:lvl9pPr marL="12920472" indent="0">
              <a:buNone/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396BB-50E3-48D9-8534-8684726465E3}" type="datetimeFigureOut">
              <a:rPr lang="en-GB" smtClean="0"/>
              <a:t>12/02/2012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4E30D-E7BF-4160-A8CB-D44BADD0F8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4924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57134" y="14366240"/>
            <a:ext cx="21602700" cy="1696016"/>
          </a:xfrm>
        </p:spPr>
        <p:txBody>
          <a:bodyPr anchor="b"/>
          <a:lstStyle>
            <a:lvl1pPr algn="l">
              <a:defRPr sz="71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057134" y="1833786"/>
            <a:ext cx="21602700" cy="12313920"/>
          </a:xfrm>
        </p:spPr>
        <p:txBody>
          <a:bodyPr/>
          <a:lstStyle>
            <a:lvl1pPr marL="0" indent="0">
              <a:buNone/>
              <a:defRPr sz="11300"/>
            </a:lvl1pPr>
            <a:lvl2pPr marL="1615059" indent="0">
              <a:buNone/>
              <a:defRPr sz="9900"/>
            </a:lvl2pPr>
            <a:lvl3pPr marL="3230118" indent="0">
              <a:buNone/>
              <a:defRPr sz="8500"/>
            </a:lvl3pPr>
            <a:lvl4pPr marL="4845177" indent="0">
              <a:buNone/>
              <a:defRPr sz="7100"/>
            </a:lvl4pPr>
            <a:lvl5pPr marL="6460236" indent="0">
              <a:buNone/>
              <a:defRPr sz="7100"/>
            </a:lvl5pPr>
            <a:lvl6pPr marL="8075295" indent="0">
              <a:buNone/>
              <a:defRPr sz="7100"/>
            </a:lvl6pPr>
            <a:lvl7pPr marL="9690354" indent="0">
              <a:buNone/>
              <a:defRPr sz="7100"/>
            </a:lvl7pPr>
            <a:lvl8pPr marL="11305413" indent="0">
              <a:buNone/>
              <a:defRPr sz="7100"/>
            </a:lvl8pPr>
            <a:lvl9pPr marL="12920472" indent="0">
              <a:buNone/>
              <a:defRPr sz="71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57134" y="16062256"/>
            <a:ext cx="21602700" cy="2408624"/>
          </a:xfrm>
        </p:spPr>
        <p:txBody>
          <a:bodyPr/>
          <a:lstStyle>
            <a:lvl1pPr marL="0" indent="0">
              <a:buNone/>
              <a:defRPr sz="4900"/>
            </a:lvl1pPr>
            <a:lvl2pPr marL="1615059" indent="0">
              <a:buNone/>
              <a:defRPr sz="4200"/>
            </a:lvl2pPr>
            <a:lvl3pPr marL="3230118" indent="0">
              <a:buNone/>
              <a:defRPr sz="3500"/>
            </a:lvl3pPr>
            <a:lvl4pPr marL="4845177" indent="0">
              <a:buNone/>
              <a:defRPr sz="3200"/>
            </a:lvl4pPr>
            <a:lvl5pPr marL="6460236" indent="0">
              <a:buNone/>
              <a:defRPr sz="3200"/>
            </a:lvl5pPr>
            <a:lvl6pPr marL="8075295" indent="0">
              <a:buNone/>
              <a:defRPr sz="3200"/>
            </a:lvl6pPr>
            <a:lvl7pPr marL="9690354" indent="0">
              <a:buNone/>
              <a:defRPr sz="3200"/>
            </a:lvl7pPr>
            <a:lvl8pPr marL="11305413" indent="0">
              <a:buNone/>
              <a:defRPr sz="3200"/>
            </a:lvl8pPr>
            <a:lvl9pPr marL="12920472" indent="0">
              <a:buNone/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396BB-50E3-48D9-8534-8684726465E3}" type="datetimeFigureOut">
              <a:rPr lang="en-GB" smtClean="0"/>
              <a:t>12/02/2012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4E30D-E7BF-4160-A8CB-D44BADD0F8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2125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00225" y="821880"/>
            <a:ext cx="32404050" cy="3420533"/>
          </a:xfrm>
          <a:prstGeom prst="rect">
            <a:avLst/>
          </a:prstGeom>
        </p:spPr>
        <p:txBody>
          <a:bodyPr vert="horz" lIns="323012" tIns="161506" rIns="323012" bIns="16150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0225" y="4788748"/>
            <a:ext cx="32404050" cy="13544363"/>
          </a:xfrm>
          <a:prstGeom prst="rect">
            <a:avLst/>
          </a:prstGeom>
        </p:spPr>
        <p:txBody>
          <a:bodyPr vert="horz" lIns="323012" tIns="161506" rIns="323012" bIns="16150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00225" y="19021968"/>
            <a:ext cx="8401050" cy="1092670"/>
          </a:xfrm>
          <a:prstGeom prst="rect">
            <a:avLst/>
          </a:prstGeom>
        </p:spPr>
        <p:txBody>
          <a:bodyPr vert="horz" lIns="323012" tIns="161506" rIns="323012" bIns="161506" rtlCol="0" anchor="ctr"/>
          <a:lstStyle>
            <a:lvl1pPr algn="l">
              <a:defRPr sz="4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396BB-50E3-48D9-8534-8684726465E3}" type="datetimeFigureOut">
              <a:rPr lang="en-GB" smtClean="0"/>
              <a:t>12/02/2012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301538" y="19021968"/>
            <a:ext cx="11401425" cy="1092670"/>
          </a:xfrm>
          <a:prstGeom prst="rect">
            <a:avLst/>
          </a:prstGeom>
        </p:spPr>
        <p:txBody>
          <a:bodyPr vert="horz" lIns="323012" tIns="161506" rIns="323012" bIns="161506" rtlCol="0" anchor="ctr"/>
          <a:lstStyle>
            <a:lvl1pPr algn="ctr">
              <a:defRPr sz="4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803225" y="19021968"/>
            <a:ext cx="8401050" cy="1092670"/>
          </a:xfrm>
          <a:prstGeom prst="rect">
            <a:avLst/>
          </a:prstGeom>
        </p:spPr>
        <p:txBody>
          <a:bodyPr vert="horz" lIns="323012" tIns="161506" rIns="323012" bIns="161506" rtlCol="0" anchor="ctr"/>
          <a:lstStyle>
            <a:lvl1pPr algn="r">
              <a:defRPr sz="4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4E30D-E7BF-4160-A8CB-D44BADD0F8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7444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230118" rtl="0" eaLnBrk="1" latinLnBrk="0" hangingPunct="1">
        <a:spcBef>
          <a:spcPct val="0"/>
        </a:spcBef>
        <a:buNone/>
        <a:defRPr sz="15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11294" indent="-1211294" algn="l" defTabSz="3230118" rtl="0" eaLnBrk="1" latinLnBrk="0" hangingPunct="1">
        <a:spcBef>
          <a:spcPct val="20000"/>
        </a:spcBef>
        <a:buFont typeface="Arial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1pPr>
      <a:lvl2pPr marL="2624471" indent="-1009412" algn="l" defTabSz="3230118" rtl="0" eaLnBrk="1" latinLnBrk="0" hangingPunct="1">
        <a:spcBef>
          <a:spcPct val="20000"/>
        </a:spcBef>
        <a:buFont typeface="Arial" pitchFamily="34" charset="0"/>
        <a:buChar char="–"/>
        <a:defRPr sz="9900" kern="1200">
          <a:solidFill>
            <a:schemeClr val="tx1"/>
          </a:solidFill>
          <a:latin typeface="+mn-lt"/>
          <a:ea typeface="+mn-ea"/>
          <a:cs typeface="+mn-cs"/>
        </a:defRPr>
      </a:lvl2pPr>
      <a:lvl3pPr marL="4037648" indent="-807530" algn="l" defTabSz="3230118" rtl="0" eaLnBrk="1" latinLnBrk="0" hangingPunct="1">
        <a:spcBef>
          <a:spcPct val="20000"/>
        </a:spcBef>
        <a:buFont typeface="Arial" pitchFamily="34" charset="0"/>
        <a:buChar char="•"/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5652707" indent="-807530" algn="l" defTabSz="3230118" rtl="0" eaLnBrk="1" latinLnBrk="0" hangingPunct="1">
        <a:spcBef>
          <a:spcPct val="20000"/>
        </a:spcBef>
        <a:buFont typeface="Arial" pitchFamily="34" charset="0"/>
        <a:buChar char="–"/>
        <a:defRPr sz="7100" kern="1200">
          <a:solidFill>
            <a:schemeClr val="tx1"/>
          </a:solidFill>
          <a:latin typeface="+mn-lt"/>
          <a:ea typeface="+mn-ea"/>
          <a:cs typeface="+mn-cs"/>
        </a:defRPr>
      </a:lvl4pPr>
      <a:lvl5pPr marL="7267766" indent="-807530" algn="l" defTabSz="3230118" rtl="0" eaLnBrk="1" latinLnBrk="0" hangingPunct="1">
        <a:spcBef>
          <a:spcPct val="20000"/>
        </a:spcBef>
        <a:buFont typeface="Arial" pitchFamily="34" charset="0"/>
        <a:buChar char="»"/>
        <a:defRPr sz="7100" kern="1200">
          <a:solidFill>
            <a:schemeClr val="tx1"/>
          </a:solidFill>
          <a:latin typeface="+mn-lt"/>
          <a:ea typeface="+mn-ea"/>
          <a:cs typeface="+mn-cs"/>
        </a:defRPr>
      </a:lvl5pPr>
      <a:lvl6pPr marL="8882825" indent="-807530" algn="l" defTabSz="3230118" rtl="0" eaLnBrk="1" latinLnBrk="0" hangingPunct="1">
        <a:spcBef>
          <a:spcPct val="20000"/>
        </a:spcBef>
        <a:buFont typeface="Arial" pitchFamily="34" charset="0"/>
        <a:buChar char="•"/>
        <a:defRPr sz="7100" kern="1200">
          <a:solidFill>
            <a:schemeClr val="tx1"/>
          </a:solidFill>
          <a:latin typeface="+mn-lt"/>
          <a:ea typeface="+mn-ea"/>
          <a:cs typeface="+mn-cs"/>
        </a:defRPr>
      </a:lvl6pPr>
      <a:lvl7pPr marL="10497884" indent="-807530" algn="l" defTabSz="3230118" rtl="0" eaLnBrk="1" latinLnBrk="0" hangingPunct="1">
        <a:spcBef>
          <a:spcPct val="20000"/>
        </a:spcBef>
        <a:buFont typeface="Arial" pitchFamily="34" charset="0"/>
        <a:buChar char="•"/>
        <a:defRPr sz="7100" kern="1200">
          <a:solidFill>
            <a:schemeClr val="tx1"/>
          </a:solidFill>
          <a:latin typeface="+mn-lt"/>
          <a:ea typeface="+mn-ea"/>
          <a:cs typeface="+mn-cs"/>
        </a:defRPr>
      </a:lvl7pPr>
      <a:lvl8pPr marL="12112943" indent="-807530" algn="l" defTabSz="3230118" rtl="0" eaLnBrk="1" latinLnBrk="0" hangingPunct="1">
        <a:spcBef>
          <a:spcPct val="20000"/>
        </a:spcBef>
        <a:buFont typeface="Arial" pitchFamily="34" charset="0"/>
        <a:buChar char="•"/>
        <a:defRPr sz="7100" kern="1200">
          <a:solidFill>
            <a:schemeClr val="tx1"/>
          </a:solidFill>
          <a:latin typeface="+mn-lt"/>
          <a:ea typeface="+mn-ea"/>
          <a:cs typeface="+mn-cs"/>
        </a:defRPr>
      </a:lvl8pPr>
      <a:lvl9pPr marL="13728002" indent="-807530" algn="l" defTabSz="3230118" rtl="0" eaLnBrk="1" latinLnBrk="0" hangingPunct="1">
        <a:spcBef>
          <a:spcPct val="20000"/>
        </a:spcBef>
        <a:buFont typeface="Arial" pitchFamily="34" charset="0"/>
        <a:buChar char="•"/>
        <a:defRPr sz="7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0118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1pPr>
      <a:lvl2pPr marL="1615059" algn="l" defTabSz="3230118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2pPr>
      <a:lvl3pPr marL="3230118" algn="l" defTabSz="3230118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3pPr>
      <a:lvl4pPr marL="4845177" algn="l" defTabSz="3230118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4pPr>
      <a:lvl5pPr marL="6460236" algn="l" defTabSz="3230118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5pPr>
      <a:lvl6pPr marL="8075295" algn="l" defTabSz="3230118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6pPr>
      <a:lvl7pPr marL="9690354" algn="l" defTabSz="3230118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7pPr>
      <a:lvl8pPr marL="11305413" algn="l" defTabSz="3230118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8pPr>
      <a:lvl9pPr marL="12920472" algn="l" defTabSz="3230118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 Single Corner Rectangle 10"/>
          <p:cNvSpPr/>
          <p:nvPr/>
        </p:nvSpPr>
        <p:spPr>
          <a:xfrm>
            <a:off x="-697591" y="18278430"/>
            <a:ext cx="37948216" cy="2931297"/>
          </a:xfrm>
          <a:custGeom>
            <a:avLst/>
            <a:gdLst>
              <a:gd name="connsiteX0" fmla="*/ 0 w 37948216"/>
              <a:gd name="connsiteY0" fmla="*/ 0 h 2412268"/>
              <a:gd name="connsiteX1" fmla="*/ 37546163 w 37948216"/>
              <a:gd name="connsiteY1" fmla="*/ 0 h 2412268"/>
              <a:gd name="connsiteX2" fmla="*/ 37948216 w 37948216"/>
              <a:gd name="connsiteY2" fmla="*/ 402053 h 2412268"/>
              <a:gd name="connsiteX3" fmla="*/ 37948216 w 37948216"/>
              <a:gd name="connsiteY3" fmla="*/ 2412268 h 2412268"/>
              <a:gd name="connsiteX4" fmla="*/ 0 w 37948216"/>
              <a:gd name="connsiteY4" fmla="*/ 2412268 h 2412268"/>
              <a:gd name="connsiteX5" fmla="*/ 0 w 37948216"/>
              <a:gd name="connsiteY5" fmla="*/ 0 h 2412268"/>
              <a:gd name="connsiteX0" fmla="*/ 0 w 37948216"/>
              <a:gd name="connsiteY0" fmla="*/ 509461 h 2921729"/>
              <a:gd name="connsiteX1" fmla="*/ 20398755 w 37948216"/>
              <a:gd name="connsiteY1" fmla="*/ 0 h 2921729"/>
              <a:gd name="connsiteX2" fmla="*/ 37546163 w 37948216"/>
              <a:gd name="connsiteY2" fmla="*/ 509461 h 2921729"/>
              <a:gd name="connsiteX3" fmla="*/ 37948216 w 37948216"/>
              <a:gd name="connsiteY3" fmla="*/ 911514 h 2921729"/>
              <a:gd name="connsiteX4" fmla="*/ 37948216 w 37948216"/>
              <a:gd name="connsiteY4" fmla="*/ 2921729 h 2921729"/>
              <a:gd name="connsiteX5" fmla="*/ 0 w 37948216"/>
              <a:gd name="connsiteY5" fmla="*/ 2921729 h 2921729"/>
              <a:gd name="connsiteX6" fmla="*/ 0 w 37948216"/>
              <a:gd name="connsiteY6" fmla="*/ 509461 h 2921729"/>
              <a:gd name="connsiteX0" fmla="*/ 0 w 37948216"/>
              <a:gd name="connsiteY0" fmla="*/ 510432 h 2922700"/>
              <a:gd name="connsiteX1" fmla="*/ 20398755 w 37948216"/>
              <a:gd name="connsiteY1" fmla="*/ 971 h 2922700"/>
              <a:gd name="connsiteX2" fmla="*/ 31787191 w 37948216"/>
              <a:gd name="connsiteY2" fmla="*/ 707554 h 2922700"/>
              <a:gd name="connsiteX3" fmla="*/ 37546163 w 37948216"/>
              <a:gd name="connsiteY3" fmla="*/ 510432 h 2922700"/>
              <a:gd name="connsiteX4" fmla="*/ 37948216 w 37948216"/>
              <a:gd name="connsiteY4" fmla="*/ 912485 h 2922700"/>
              <a:gd name="connsiteX5" fmla="*/ 37948216 w 37948216"/>
              <a:gd name="connsiteY5" fmla="*/ 2922700 h 2922700"/>
              <a:gd name="connsiteX6" fmla="*/ 0 w 37948216"/>
              <a:gd name="connsiteY6" fmla="*/ 2922700 h 2922700"/>
              <a:gd name="connsiteX7" fmla="*/ 0 w 37948216"/>
              <a:gd name="connsiteY7" fmla="*/ 510432 h 2922700"/>
              <a:gd name="connsiteX0" fmla="*/ 0 w 37948216"/>
              <a:gd name="connsiteY0" fmla="*/ 514357 h 2926625"/>
              <a:gd name="connsiteX1" fmla="*/ 2900464 w 37948216"/>
              <a:gd name="connsiteY1" fmla="*/ 212715 h 2926625"/>
              <a:gd name="connsiteX2" fmla="*/ 20398755 w 37948216"/>
              <a:gd name="connsiteY2" fmla="*/ 4896 h 2926625"/>
              <a:gd name="connsiteX3" fmla="*/ 31787191 w 37948216"/>
              <a:gd name="connsiteY3" fmla="*/ 711479 h 2926625"/>
              <a:gd name="connsiteX4" fmla="*/ 37546163 w 37948216"/>
              <a:gd name="connsiteY4" fmla="*/ 514357 h 2926625"/>
              <a:gd name="connsiteX5" fmla="*/ 37948216 w 37948216"/>
              <a:gd name="connsiteY5" fmla="*/ 916410 h 2926625"/>
              <a:gd name="connsiteX6" fmla="*/ 37948216 w 37948216"/>
              <a:gd name="connsiteY6" fmla="*/ 2926625 h 2926625"/>
              <a:gd name="connsiteX7" fmla="*/ 0 w 37948216"/>
              <a:gd name="connsiteY7" fmla="*/ 2926625 h 2926625"/>
              <a:gd name="connsiteX8" fmla="*/ 0 w 37948216"/>
              <a:gd name="connsiteY8" fmla="*/ 514357 h 2926625"/>
              <a:gd name="connsiteX0" fmla="*/ 0 w 37948216"/>
              <a:gd name="connsiteY0" fmla="*/ 519029 h 2931297"/>
              <a:gd name="connsiteX1" fmla="*/ 2900464 w 37948216"/>
              <a:gd name="connsiteY1" fmla="*/ 217387 h 2931297"/>
              <a:gd name="connsiteX2" fmla="*/ 9924718 w 37948216"/>
              <a:gd name="connsiteY2" fmla="*/ 716152 h 2931297"/>
              <a:gd name="connsiteX3" fmla="*/ 20398755 w 37948216"/>
              <a:gd name="connsiteY3" fmla="*/ 9568 h 2931297"/>
              <a:gd name="connsiteX4" fmla="*/ 31787191 w 37948216"/>
              <a:gd name="connsiteY4" fmla="*/ 716151 h 2931297"/>
              <a:gd name="connsiteX5" fmla="*/ 37546163 w 37948216"/>
              <a:gd name="connsiteY5" fmla="*/ 519029 h 2931297"/>
              <a:gd name="connsiteX6" fmla="*/ 37948216 w 37948216"/>
              <a:gd name="connsiteY6" fmla="*/ 921082 h 2931297"/>
              <a:gd name="connsiteX7" fmla="*/ 37948216 w 37948216"/>
              <a:gd name="connsiteY7" fmla="*/ 2931297 h 2931297"/>
              <a:gd name="connsiteX8" fmla="*/ 0 w 37948216"/>
              <a:gd name="connsiteY8" fmla="*/ 2931297 h 2931297"/>
              <a:gd name="connsiteX9" fmla="*/ 0 w 37948216"/>
              <a:gd name="connsiteY9" fmla="*/ 519029 h 2931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948216" h="2931297">
                <a:moveTo>
                  <a:pt x="0" y="519029"/>
                </a:moveTo>
                <a:cubicBezTo>
                  <a:pt x="483411" y="115202"/>
                  <a:pt x="-499329" y="302297"/>
                  <a:pt x="2900464" y="217387"/>
                </a:cubicBezTo>
                <a:cubicBezTo>
                  <a:pt x="4540729" y="146332"/>
                  <a:pt x="7008336" y="750788"/>
                  <a:pt x="9924718" y="716152"/>
                </a:cubicBezTo>
                <a:cubicBezTo>
                  <a:pt x="12841100" y="681516"/>
                  <a:pt x="16741155" y="-94341"/>
                  <a:pt x="20398755" y="9568"/>
                </a:cubicBezTo>
                <a:cubicBezTo>
                  <a:pt x="25703547" y="-19924"/>
                  <a:pt x="28929290" y="631241"/>
                  <a:pt x="31787191" y="716151"/>
                </a:cubicBezTo>
                <a:cubicBezTo>
                  <a:pt x="34645092" y="801061"/>
                  <a:pt x="36526253" y="422528"/>
                  <a:pt x="37546163" y="519029"/>
                </a:cubicBezTo>
                <a:cubicBezTo>
                  <a:pt x="37768211" y="519029"/>
                  <a:pt x="37948216" y="699034"/>
                  <a:pt x="37948216" y="921082"/>
                </a:cubicBezTo>
                <a:lnTo>
                  <a:pt x="37948216" y="2931297"/>
                </a:lnTo>
                <a:lnTo>
                  <a:pt x="0" y="2931297"/>
                </a:lnTo>
                <a:lnTo>
                  <a:pt x="0" y="519029"/>
                </a:lnTo>
                <a:close/>
              </a:path>
            </a:pathLst>
          </a:custGeom>
          <a:solidFill>
            <a:srgbClr val="92D05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Cloud 11"/>
          <p:cNvSpPr/>
          <p:nvPr/>
        </p:nvSpPr>
        <p:spPr>
          <a:xfrm>
            <a:off x="2016474" y="2916784"/>
            <a:ext cx="18794088" cy="13681520"/>
          </a:xfrm>
          <a:prstGeom prst="cloud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 w="57150"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8175389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1154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</dc:creator>
  <cp:lastModifiedBy>John</cp:lastModifiedBy>
  <cp:revision>4</cp:revision>
  <dcterms:created xsi:type="dcterms:W3CDTF">2012-02-11T12:25:55Z</dcterms:created>
  <dcterms:modified xsi:type="dcterms:W3CDTF">2012-02-12T09:28:35Z</dcterms:modified>
</cp:coreProperties>
</file>