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8" r:id="rId4"/>
    <p:sldId id="259" r:id="rId5"/>
    <p:sldId id="260" r:id="rId6"/>
    <p:sldId id="257" r:id="rId7"/>
    <p:sldId id="262" r:id="rId8"/>
    <p:sldId id="263" r:id="rId9"/>
    <p:sldId id="264" r:id="rId10"/>
    <p:sldId id="265" r:id="rId11"/>
  </p:sldIdLst>
  <p:sldSz cx="1439863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 snapToGrid="0">
      <p:cViewPr varScale="1">
        <p:scale>
          <a:sx n="400" d="100"/>
          <a:sy n="400" d="100"/>
        </p:scale>
        <p:origin x="-948" y="-1080"/>
      </p:cViewPr>
      <p:guideLst>
        <p:guide orient="horz" pos="340"/>
        <p:guide pos="45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90" y="335345"/>
            <a:ext cx="1223884" cy="23139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980" y="611717"/>
            <a:ext cx="1007904" cy="2758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19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39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5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87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59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1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75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762B9-B553-4D98-A82A-612E1C64305C}" type="datetimeFigureOut">
              <a:rPr lang="en-GB" smtClean="0"/>
              <a:t>08/03/2012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E2BD-182B-4833-9A9C-EB6C74D1E3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327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762B9-B553-4D98-A82A-612E1C64305C}" type="datetimeFigureOut">
              <a:rPr lang="en-GB" smtClean="0"/>
              <a:t>08/03/2012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E2BD-182B-4833-9A9C-EB6C74D1E3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227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43901" y="43230"/>
            <a:ext cx="323969" cy="921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993" y="43230"/>
            <a:ext cx="947910" cy="92107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762B9-B553-4D98-A82A-612E1C64305C}" type="datetimeFigureOut">
              <a:rPr lang="en-GB" smtClean="0"/>
              <a:t>08/03/2012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E2BD-182B-4833-9A9C-EB6C74D1E3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879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762B9-B553-4D98-A82A-612E1C64305C}" type="datetimeFigureOut">
              <a:rPr lang="en-GB" smtClean="0"/>
              <a:t>08/03/2012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E2BD-182B-4833-9A9C-EB6C74D1E3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266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739" y="693679"/>
            <a:ext cx="1223884" cy="214401"/>
          </a:xfrm>
        </p:spPr>
        <p:txBody>
          <a:bodyPr anchor="t"/>
          <a:lstStyle>
            <a:lvl1pPr algn="l">
              <a:defRPr sz="6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739" y="457538"/>
            <a:ext cx="1223884" cy="236141"/>
          </a:xfrm>
        </p:spPr>
        <p:txBody>
          <a:bodyPr anchor="b"/>
          <a:lstStyle>
            <a:lvl1pPr marL="0" indent="0">
              <a:buNone/>
              <a:defRPr sz="300">
                <a:solidFill>
                  <a:schemeClr val="tx1">
                    <a:tint val="75000"/>
                  </a:schemeClr>
                </a:solidFill>
              </a:defRPr>
            </a:lvl1pPr>
            <a:lvl2pPr marL="71963" indent="0">
              <a:buNone/>
              <a:defRPr sz="300">
                <a:solidFill>
                  <a:schemeClr val="tx1">
                    <a:tint val="75000"/>
                  </a:schemeClr>
                </a:solidFill>
              </a:defRPr>
            </a:lvl2pPr>
            <a:lvl3pPr marL="143927" indent="0">
              <a:buNone/>
              <a:defRPr sz="300">
                <a:solidFill>
                  <a:schemeClr val="tx1">
                    <a:tint val="75000"/>
                  </a:schemeClr>
                </a:solidFill>
              </a:defRPr>
            </a:lvl3pPr>
            <a:lvl4pPr marL="215890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4pPr>
            <a:lvl5pPr marL="287853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5pPr>
            <a:lvl6pPr marL="359816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6pPr>
            <a:lvl7pPr marL="431780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7pPr>
            <a:lvl8pPr marL="503743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8pPr>
            <a:lvl9pPr marL="575706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762B9-B553-4D98-A82A-612E1C64305C}" type="datetimeFigureOut">
              <a:rPr lang="en-GB" smtClean="0"/>
              <a:t>08/03/2012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E2BD-182B-4833-9A9C-EB6C74D1E3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763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93" y="251883"/>
            <a:ext cx="635939" cy="712420"/>
          </a:xfrm>
        </p:spPr>
        <p:txBody>
          <a:bodyPr/>
          <a:lstStyle>
            <a:lvl1pPr>
              <a:defRPr sz="400"/>
            </a:lvl1pPr>
            <a:lvl2pPr>
              <a:defRPr sz="400"/>
            </a:lvl2pPr>
            <a:lvl3pPr>
              <a:defRPr sz="300"/>
            </a:lvl3pPr>
            <a:lvl4pPr>
              <a:defRPr sz="300"/>
            </a:lvl4pPr>
            <a:lvl5pPr>
              <a:defRPr sz="300"/>
            </a:lvl5pPr>
            <a:lvl6pPr>
              <a:defRPr sz="300"/>
            </a:lvl6pPr>
            <a:lvl7pPr>
              <a:defRPr sz="300"/>
            </a:lvl7pPr>
            <a:lvl8pPr>
              <a:defRPr sz="300"/>
            </a:lvl8pPr>
            <a:lvl9pPr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931" y="251883"/>
            <a:ext cx="635939" cy="712420"/>
          </a:xfrm>
        </p:spPr>
        <p:txBody>
          <a:bodyPr/>
          <a:lstStyle>
            <a:lvl1pPr>
              <a:defRPr sz="400"/>
            </a:lvl1pPr>
            <a:lvl2pPr>
              <a:defRPr sz="400"/>
            </a:lvl2pPr>
            <a:lvl3pPr>
              <a:defRPr sz="300"/>
            </a:lvl3pPr>
            <a:lvl4pPr>
              <a:defRPr sz="300"/>
            </a:lvl4pPr>
            <a:lvl5pPr>
              <a:defRPr sz="300"/>
            </a:lvl5pPr>
            <a:lvl6pPr>
              <a:defRPr sz="300"/>
            </a:lvl6pPr>
            <a:lvl7pPr>
              <a:defRPr sz="300"/>
            </a:lvl7pPr>
            <a:lvl8pPr>
              <a:defRPr sz="300"/>
            </a:lvl8pPr>
            <a:lvl9pPr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762B9-B553-4D98-A82A-612E1C64305C}" type="datetimeFigureOut">
              <a:rPr lang="en-GB" smtClean="0"/>
              <a:t>08/03/2012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E2BD-182B-4833-9A9C-EB6C74D1E3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964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3" y="241638"/>
            <a:ext cx="636190" cy="100703"/>
          </a:xfrm>
        </p:spPr>
        <p:txBody>
          <a:bodyPr anchor="b"/>
          <a:lstStyle>
            <a:lvl1pPr marL="0" indent="0">
              <a:buNone/>
              <a:defRPr sz="400" b="1"/>
            </a:lvl1pPr>
            <a:lvl2pPr marL="71963" indent="0">
              <a:buNone/>
              <a:defRPr sz="300" b="1"/>
            </a:lvl2pPr>
            <a:lvl3pPr marL="143927" indent="0">
              <a:buNone/>
              <a:defRPr sz="300" b="1"/>
            </a:lvl3pPr>
            <a:lvl4pPr marL="215890" indent="0">
              <a:buNone/>
              <a:defRPr sz="300" b="1"/>
            </a:lvl4pPr>
            <a:lvl5pPr marL="287853" indent="0">
              <a:buNone/>
              <a:defRPr sz="300" b="1"/>
            </a:lvl5pPr>
            <a:lvl6pPr marL="359816" indent="0">
              <a:buNone/>
              <a:defRPr sz="300" b="1"/>
            </a:lvl6pPr>
            <a:lvl7pPr marL="431780" indent="0">
              <a:buNone/>
              <a:defRPr sz="300" b="1"/>
            </a:lvl7pPr>
            <a:lvl8pPr marL="503743" indent="0">
              <a:buNone/>
              <a:defRPr sz="300" b="1"/>
            </a:lvl8pPr>
            <a:lvl9pPr marL="575706" indent="0">
              <a:buNone/>
              <a:defRPr sz="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93" y="342341"/>
            <a:ext cx="636190" cy="621962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300"/>
            </a:lvl4pPr>
            <a:lvl5pPr>
              <a:defRPr sz="300"/>
            </a:lvl5pPr>
            <a:lvl6pPr>
              <a:defRPr sz="300"/>
            </a:lvl6pPr>
            <a:lvl7pPr>
              <a:defRPr sz="300"/>
            </a:lvl7pPr>
            <a:lvl8pPr>
              <a:defRPr sz="300"/>
            </a:lvl8pPr>
            <a:lvl9pPr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31431" y="241638"/>
            <a:ext cx="636439" cy="100703"/>
          </a:xfrm>
        </p:spPr>
        <p:txBody>
          <a:bodyPr anchor="b"/>
          <a:lstStyle>
            <a:lvl1pPr marL="0" indent="0">
              <a:buNone/>
              <a:defRPr sz="400" b="1"/>
            </a:lvl1pPr>
            <a:lvl2pPr marL="71963" indent="0">
              <a:buNone/>
              <a:defRPr sz="300" b="1"/>
            </a:lvl2pPr>
            <a:lvl3pPr marL="143927" indent="0">
              <a:buNone/>
              <a:defRPr sz="300" b="1"/>
            </a:lvl3pPr>
            <a:lvl4pPr marL="215890" indent="0">
              <a:buNone/>
              <a:defRPr sz="300" b="1"/>
            </a:lvl4pPr>
            <a:lvl5pPr marL="287853" indent="0">
              <a:buNone/>
              <a:defRPr sz="300" b="1"/>
            </a:lvl5pPr>
            <a:lvl6pPr marL="359816" indent="0">
              <a:buNone/>
              <a:defRPr sz="300" b="1"/>
            </a:lvl6pPr>
            <a:lvl7pPr marL="431780" indent="0">
              <a:buNone/>
              <a:defRPr sz="300" b="1"/>
            </a:lvl7pPr>
            <a:lvl8pPr marL="503743" indent="0">
              <a:buNone/>
              <a:defRPr sz="300" b="1"/>
            </a:lvl8pPr>
            <a:lvl9pPr marL="575706" indent="0">
              <a:buNone/>
              <a:defRPr sz="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31431" y="342341"/>
            <a:ext cx="636439" cy="621962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300"/>
            </a:lvl4pPr>
            <a:lvl5pPr>
              <a:defRPr sz="300"/>
            </a:lvl5pPr>
            <a:lvl6pPr>
              <a:defRPr sz="300"/>
            </a:lvl6pPr>
            <a:lvl7pPr>
              <a:defRPr sz="300"/>
            </a:lvl7pPr>
            <a:lvl8pPr>
              <a:defRPr sz="300"/>
            </a:lvl8pPr>
            <a:lvl9pPr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762B9-B553-4D98-A82A-612E1C64305C}" type="datetimeFigureOut">
              <a:rPr lang="en-GB" smtClean="0"/>
              <a:t>08/03/2012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E2BD-182B-4833-9A9C-EB6C74D1E3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746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762B9-B553-4D98-A82A-612E1C64305C}" type="datetimeFigureOut">
              <a:rPr lang="en-GB" smtClean="0"/>
              <a:t>08/03/2012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E2BD-182B-4833-9A9C-EB6C74D1E3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832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762B9-B553-4D98-A82A-612E1C64305C}" type="datetimeFigureOut">
              <a:rPr lang="en-GB" smtClean="0"/>
              <a:t>08/03/2012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E2BD-182B-4833-9A9C-EB6C74D1E3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161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3" y="42980"/>
            <a:ext cx="473705" cy="182915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2947" y="42980"/>
            <a:ext cx="804923" cy="921323"/>
          </a:xfrm>
        </p:spPr>
        <p:txBody>
          <a:bodyPr/>
          <a:lstStyle>
            <a:lvl1pPr>
              <a:defRPr sz="500"/>
            </a:lvl1pPr>
            <a:lvl2pPr>
              <a:defRPr sz="400"/>
            </a:lvl2pPr>
            <a:lvl3pPr>
              <a:defRPr sz="400"/>
            </a:lvl3pPr>
            <a:lvl4pPr>
              <a:defRPr sz="300"/>
            </a:lvl4pPr>
            <a:lvl5pPr>
              <a:defRPr sz="300"/>
            </a:lvl5pPr>
            <a:lvl6pPr>
              <a:defRPr sz="300"/>
            </a:lvl6pPr>
            <a:lvl7pPr>
              <a:defRPr sz="300"/>
            </a:lvl7pPr>
            <a:lvl8pPr>
              <a:defRPr sz="300"/>
            </a:lvl8pPr>
            <a:lvl9pPr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93" y="225895"/>
            <a:ext cx="473705" cy="738408"/>
          </a:xfrm>
        </p:spPr>
        <p:txBody>
          <a:bodyPr/>
          <a:lstStyle>
            <a:lvl1pPr marL="0" indent="0">
              <a:buNone/>
              <a:defRPr sz="200"/>
            </a:lvl1pPr>
            <a:lvl2pPr marL="71963" indent="0">
              <a:buNone/>
              <a:defRPr sz="200"/>
            </a:lvl2pPr>
            <a:lvl3pPr marL="143927" indent="0">
              <a:buNone/>
              <a:defRPr sz="200"/>
            </a:lvl3pPr>
            <a:lvl4pPr marL="215890" indent="0">
              <a:buNone/>
              <a:defRPr sz="100"/>
            </a:lvl4pPr>
            <a:lvl5pPr marL="287853" indent="0">
              <a:buNone/>
              <a:defRPr sz="100"/>
            </a:lvl5pPr>
            <a:lvl6pPr marL="359816" indent="0">
              <a:buNone/>
              <a:defRPr sz="100"/>
            </a:lvl6pPr>
            <a:lvl7pPr marL="431780" indent="0">
              <a:buNone/>
              <a:defRPr sz="100"/>
            </a:lvl7pPr>
            <a:lvl8pPr marL="503743" indent="0">
              <a:buNone/>
              <a:defRPr sz="100"/>
            </a:lvl8pPr>
            <a:lvl9pPr marL="575706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762B9-B553-4D98-A82A-612E1C64305C}" type="datetimeFigureOut">
              <a:rPr lang="en-GB" smtClean="0"/>
              <a:t>08/03/2012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E2BD-182B-4833-9A9C-EB6C74D1E3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606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223" y="755650"/>
            <a:ext cx="863918" cy="89209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2223" y="96455"/>
            <a:ext cx="863918" cy="647700"/>
          </a:xfrm>
        </p:spPr>
        <p:txBody>
          <a:bodyPr/>
          <a:lstStyle>
            <a:lvl1pPr marL="0" indent="0">
              <a:buNone/>
              <a:defRPr sz="500"/>
            </a:lvl1pPr>
            <a:lvl2pPr marL="71963" indent="0">
              <a:buNone/>
              <a:defRPr sz="400"/>
            </a:lvl2pPr>
            <a:lvl3pPr marL="143927" indent="0">
              <a:buNone/>
              <a:defRPr sz="400"/>
            </a:lvl3pPr>
            <a:lvl4pPr marL="215890" indent="0">
              <a:buNone/>
              <a:defRPr sz="300"/>
            </a:lvl4pPr>
            <a:lvl5pPr marL="287853" indent="0">
              <a:buNone/>
              <a:defRPr sz="300"/>
            </a:lvl5pPr>
            <a:lvl6pPr marL="359816" indent="0">
              <a:buNone/>
              <a:defRPr sz="300"/>
            </a:lvl6pPr>
            <a:lvl7pPr marL="431780" indent="0">
              <a:buNone/>
              <a:defRPr sz="300"/>
            </a:lvl7pPr>
            <a:lvl8pPr marL="503743" indent="0">
              <a:buNone/>
              <a:defRPr sz="300"/>
            </a:lvl8pPr>
            <a:lvl9pPr marL="575706" indent="0">
              <a:buNone/>
              <a:defRPr sz="3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2223" y="844859"/>
            <a:ext cx="863918" cy="126691"/>
          </a:xfrm>
        </p:spPr>
        <p:txBody>
          <a:bodyPr/>
          <a:lstStyle>
            <a:lvl1pPr marL="0" indent="0">
              <a:buNone/>
              <a:defRPr sz="200"/>
            </a:lvl1pPr>
            <a:lvl2pPr marL="71963" indent="0">
              <a:buNone/>
              <a:defRPr sz="200"/>
            </a:lvl2pPr>
            <a:lvl3pPr marL="143927" indent="0">
              <a:buNone/>
              <a:defRPr sz="200"/>
            </a:lvl3pPr>
            <a:lvl4pPr marL="215890" indent="0">
              <a:buNone/>
              <a:defRPr sz="100"/>
            </a:lvl4pPr>
            <a:lvl5pPr marL="287853" indent="0">
              <a:buNone/>
              <a:defRPr sz="100"/>
            </a:lvl5pPr>
            <a:lvl6pPr marL="359816" indent="0">
              <a:buNone/>
              <a:defRPr sz="100"/>
            </a:lvl6pPr>
            <a:lvl7pPr marL="431780" indent="0">
              <a:buNone/>
              <a:defRPr sz="100"/>
            </a:lvl7pPr>
            <a:lvl8pPr marL="503743" indent="0">
              <a:buNone/>
              <a:defRPr sz="100"/>
            </a:lvl8pPr>
            <a:lvl9pPr marL="575706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762B9-B553-4D98-A82A-612E1C64305C}" type="datetimeFigureOut">
              <a:rPr lang="en-GB" smtClean="0"/>
              <a:t>08/03/2012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E2BD-182B-4833-9A9C-EB6C74D1E3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776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993" y="43230"/>
            <a:ext cx="1295877" cy="179917"/>
          </a:xfrm>
          <a:prstGeom prst="rect">
            <a:avLst/>
          </a:prstGeom>
        </p:spPr>
        <p:txBody>
          <a:bodyPr vert="horz" lIns="14393" tIns="7196" rIns="14393" bIns="719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3" y="251883"/>
            <a:ext cx="1295877" cy="712420"/>
          </a:xfrm>
          <a:prstGeom prst="rect">
            <a:avLst/>
          </a:prstGeom>
        </p:spPr>
        <p:txBody>
          <a:bodyPr vert="horz" lIns="14393" tIns="7196" rIns="14393" bIns="719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93" y="1000537"/>
            <a:ext cx="335968" cy="57473"/>
          </a:xfrm>
          <a:prstGeom prst="rect">
            <a:avLst/>
          </a:prstGeom>
        </p:spPr>
        <p:txBody>
          <a:bodyPr vert="horz" lIns="14393" tIns="7196" rIns="14393" bIns="7196" rtlCol="0" anchor="ctr"/>
          <a:lstStyle>
            <a:lvl1pPr algn="l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762B9-B553-4D98-A82A-612E1C64305C}" type="datetimeFigureOut">
              <a:rPr lang="en-GB" smtClean="0"/>
              <a:t>08/03/2012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1953" y="1000537"/>
            <a:ext cx="455957" cy="57473"/>
          </a:xfrm>
          <a:prstGeom prst="rect">
            <a:avLst/>
          </a:prstGeom>
        </p:spPr>
        <p:txBody>
          <a:bodyPr vert="horz" lIns="14393" tIns="7196" rIns="14393" bIns="7196" rtlCol="0" anchor="ctr"/>
          <a:lstStyle>
            <a:lvl1pPr algn="ct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902" y="1000537"/>
            <a:ext cx="335968" cy="57473"/>
          </a:xfrm>
          <a:prstGeom prst="rect">
            <a:avLst/>
          </a:prstGeom>
        </p:spPr>
        <p:txBody>
          <a:bodyPr vert="horz" lIns="14393" tIns="7196" rIns="14393" bIns="7196" rtlCol="0" anchor="ctr"/>
          <a:lstStyle>
            <a:lvl1pPr algn="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0E2BD-182B-4833-9A9C-EB6C74D1E3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033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3927" rtl="0" eaLnBrk="1" latinLnBrk="0" hangingPunct="1">
        <a:spcBef>
          <a:spcPct val="0"/>
        </a:spcBef>
        <a:buNone/>
        <a:defRPr sz="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72" indent="-53972" algn="l" defTabSz="143927" rtl="0" eaLnBrk="1" latinLnBrk="0" hangingPunct="1">
        <a:spcBef>
          <a:spcPct val="20000"/>
        </a:spcBef>
        <a:buFont typeface="Arial" pitchFamily="34" charset="0"/>
        <a:buChar char="•"/>
        <a:defRPr sz="500" kern="1200">
          <a:solidFill>
            <a:schemeClr val="tx1"/>
          </a:solidFill>
          <a:latin typeface="+mn-lt"/>
          <a:ea typeface="+mn-ea"/>
          <a:cs typeface="+mn-cs"/>
        </a:defRPr>
      </a:lvl1pPr>
      <a:lvl2pPr marL="116940" indent="-44977" algn="l" defTabSz="143927" rtl="0" eaLnBrk="1" latinLnBrk="0" hangingPunct="1">
        <a:spcBef>
          <a:spcPct val="20000"/>
        </a:spcBef>
        <a:buFont typeface="Arial" pitchFamily="34" charset="0"/>
        <a:buChar char="–"/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179908" indent="-35982" algn="l" defTabSz="143927" rtl="0" eaLnBrk="1" latinLnBrk="0" hangingPunct="1">
        <a:spcBef>
          <a:spcPct val="20000"/>
        </a:spcBef>
        <a:buFont typeface="Arial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3pPr>
      <a:lvl4pPr marL="251871" indent="-35982" algn="l" defTabSz="143927" rtl="0" eaLnBrk="1" latinLnBrk="0" hangingPunct="1">
        <a:spcBef>
          <a:spcPct val="20000"/>
        </a:spcBef>
        <a:buFont typeface="Arial" pitchFamily="34" charset="0"/>
        <a:buChar char="–"/>
        <a:defRPr sz="300" kern="1200">
          <a:solidFill>
            <a:schemeClr val="tx1"/>
          </a:solidFill>
          <a:latin typeface="+mn-lt"/>
          <a:ea typeface="+mn-ea"/>
          <a:cs typeface="+mn-cs"/>
        </a:defRPr>
      </a:lvl4pPr>
      <a:lvl5pPr marL="323835" indent="-35982" algn="l" defTabSz="143927" rtl="0" eaLnBrk="1" latinLnBrk="0" hangingPunct="1">
        <a:spcBef>
          <a:spcPct val="20000"/>
        </a:spcBef>
        <a:buFont typeface="Arial" pitchFamily="34" charset="0"/>
        <a:buChar char="»"/>
        <a:defRPr sz="300" kern="1200">
          <a:solidFill>
            <a:schemeClr val="tx1"/>
          </a:solidFill>
          <a:latin typeface="+mn-lt"/>
          <a:ea typeface="+mn-ea"/>
          <a:cs typeface="+mn-cs"/>
        </a:defRPr>
      </a:lvl5pPr>
      <a:lvl6pPr marL="395798" indent="-35982" algn="l" defTabSz="143927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6pPr>
      <a:lvl7pPr marL="467761" indent="-35982" algn="l" defTabSz="143927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7pPr>
      <a:lvl8pPr marL="539725" indent="-35982" algn="l" defTabSz="143927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8pPr>
      <a:lvl9pPr marL="611688" indent="-35982" algn="l" defTabSz="143927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3927" rtl="0" eaLnBrk="1" latinLnBrk="0" hangingPunct="1">
        <a:defRPr sz="300" kern="1200">
          <a:solidFill>
            <a:schemeClr val="tx1"/>
          </a:solidFill>
          <a:latin typeface="+mn-lt"/>
          <a:ea typeface="+mn-ea"/>
          <a:cs typeface="+mn-cs"/>
        </a:defRPr>
      </a:lvl1pPr>
      <a:lvl2pPr marL="71963" algn="l" defTabSz="143927" rtl="0" eaLnBrk="1" latinLnBrk="0" hangingPunct="1">
        <a:defRPr sz="300" kern="1200">
          <a:solidFill>
            <a:schemeClr val="tx1"/>
          </a:solidFill>
          <a:latin typeface="+mn-lt"/>
          <a:ea typeface="+mn-ea"/>
          <a:cs typeface="+mn-cs"/>
        </a:defRPr>
      </a:lvl2pPr>
      <a:lvl3pPr marL="143927" algn="l" defTabSz="143927" rtl="0" eaLnBrk="1" latinLnBrk="0" hangingPunct="1">
        <a:defRPr sz="300" kern="1200">
          <a:solidFill>
            <a:schemeClr val="tx1"/>
          </a:solidFill>
          <a:latin typeface="+mn-lt"/>
          <a:ea typeface="+mn-ea"/>
          <a:cs typeface="+mn-cs"/>
        </a:defRPr>
      </a:lvl3pPr>
      <a:lvl4pPr marL="215890" algn="l" defTabSz="143927" rtl="0" eaLnBrk="1" latinLnBrk="0" hangingPunct="1">
        <a:defRPr sz="300" kern="1200">
          <a:solidFill>
            <a:schemeClr val="tx1"/>
          </a:solidFill>
          <a:latin typeface="+mn-lt"/>
          <a:ea typeface="+mn-ea"/>
          <a:cs typeface="+mn-cs"/>
        </a:defRPr>
      </a:lvl4pPr>
      <a:lvl5pPr marL="287853" algn="l" defTabSz="143927" rtl="0" eaLnBrk="1" latinLnBrk="0" hangingPunct="1">
        <a:defRPr sz="300" kern="1200">
          <a:solidFill>
            <a:schemeClr val="tx1"/>
          </a:solidFill>
          <a:latin typeface="+mn-lt"/>
          <a:ea typeface="+mn-ea"/>
          <a:cs typeface="+mn-cs"/>
        </a:defRPr>
      </a:lvl5pPr>
      <a:lvl6pPr marL="359816" algn="l" defTabSz="143927" rtl="0" eaLnBrk="1" latinLnBrk="0" hangingPunct="1">
        <a:defRPr sz="300" kern="1200">
          <a:solidFill>
            <a:schemeClr val="tx1"/>
          </a:solidFill>
          <a:latin typeface="+mn-lt"/>
          <a:ea typeface="+mn-ea"/>
          <a:cs typeface="+mn-cs"/>
        </a:defRPr>
      </a:lvl6pPr>
      <a:lvl7pPr marL="431780" algn="l" defTabSz="143927" rtl="0" eaLnBrk="1" latinLnBrk="0" hangingPunct="1">
        <a:defRPr sz="300" kern="1200">
          <a:solidFill>
            <a:schemeClr val="tx1"/>
          </a:solidFill>
          <a:latin typeface="+mn-lt"/>
          <a:ea typeface="+mn-ea"/>
          <a:cs typeface="+mn-cs"/>
        </a:defRPr>
      </a:lvl7pPr>
      <a:lvl8pPr marL="503743" algn="l" defTabSz="143927" rtl="0" eaLnBrk="1" latinLnBrk="0" hangingPunct="1">
        <a:defRPr sz="300" kern="1200">
          <a:solidFill>
            <a:schemeClr val="tx1"/>
          </a:solidFill>
          <a:latin typeface="+mn-lt"/>
          <a:ea typeface="+mn-ea"/>
          <a:cs typeface="+mn-cs"/>
        </a:defRPr>
      </a:lvl8pPr>
      <a:lvl9pPr marL="575706" algn="l" defTabSz="143927" rtl="0" eaLnBrk="1" latinLnBrk="0" hangingPunct="1">
        <a:defRPr sz="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be 3"/>
          <p:cNvSpPr/>
          <p:nvPr/>
        </p:nvSpPr>
        <p:spPr>
          <a:xfrm>
            <a:off x="226213" y="66676"/>
            <a:ext cx="964406" cy="950118"/>
          </a:xfrm>
          <a:prstGeom prst="cube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386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75" y="14286"/>
            <a:ext cx="1204740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-38098" y="45242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</a:t>
            </a:r>
            <a:endParaRPr lang="en-GB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-55511" y="835815"/>
            <a:ext cx="2824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</a:t>
            </a:r>
            <a:endParaRPr lang="en-GB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1062683" y="860522"/>
            <a:ext cx="280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</a:t>
            </a:r>
            <a:endParaRPr lang="en-GB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1227673" y="772403"/>
            <a:ext cx="2952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</a:t>
            </a:r>
            <a:endParaRPr lang="en-GB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1227673" y="435776"/>
            <a:ext cx="2728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E</a:t>
            </a:r>
            <a:endParaRPr lang="en-GB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326233" y="64301"/>
            <a:ext cx="266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F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67330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be 3"/>
          <p:cNvSpPr/>
          <p:nvPr/>
        </p:nvSpPr>
        <p:spPr>
          <a:xfrm>
            <a:off x="215875" y="179710"/>
            <a:ext cx="936104" cy="72008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0" y="169837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</a:t>
            </a:r>
            <a:endParaRPr lang="en-GB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215875" y="-36314"/>
            <a:ext cx="2824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</a:t>
            </a:r>
            <a:endParaRPr lang="en-GB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1079971" y="-36314"/>
            <a:ext cx="280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</a:t>
            </a:r>
            <a:endParaRPr lang="en-GB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1079971" y="597123"/>
            <a:ext cx="2952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425010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Magnetic Disk 3"/>
          <p:cNvSpPr/>
          <p:nvPr/>
        </p:nvSpPr>
        <p:spPr>
          <a:xfrm>
            <a:off x="143867" y="107702"/>
            <a:ext cx="1152128" cy="864096"/>
          </a:xfrm>
          <a:prstGeom prst="flowChartMagneticDisk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68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78359" y="44640"/>
            <a:ext cx="936104" cy="965602"/>
            <a:chOff x="287883" y="16068"/>
            <a:chExt cx="936104" cy="965602"/>
          </a:xfrm>
          <a:solidFill>
            <a:srgbClr val="92D050"/>
          </a:solidFill>
        </p:grpSpPr>
        <p:sp>
          <p:nvSpPr>
            <p:cNvPr id="4" name="Flowchart: Extract 3"/>
            <p:cNvSpPr/>
            <p:nvPr/>
          </p:nvSpPr>
          <p:spPr>
            <a:xfrm>
              <a:off x="287883" y="16068"/>
              <a:ext cx="936104" cy="720080"/>
            </a:xfrm>
            <a:prstGeom prst="flowChartExtra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Oval 4"/>
            <p:cNvSpPr/>
            <p:nvPr/>
          </p:nvSpPr>
          <p:spPr>
            <a:xfrm>
              <a:off x="287883" y="549622"/>
              <a:ext cx="936104" cy="432048"/>
            </a:xfrm>
            <a:prstGeom prst="ellips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79140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ohn\AppData\Local\Microsoft\Windows\Temporary Internet Files\Content.IE5\P64BG0PZ\MC90004828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4" y="69850"/>
            <a:ext cx="973137" cy="973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959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7119"/>
            <a:ext cx="1436853" cy="725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594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irect Access Storage 3"/>
          <p:cNvSpPr/>
          <p:nvPr/>
        </p:nvSpPr>
        <p:spPr>
          <a:xfrm>
            <a:off x="88106" y="95250"/>
            <a:ext cx="1269207" cy="916781"/>
          </a:xfrm>
          <a:prstGeom prst="flowChartMagneticDrum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14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" y="0"/>
            <a:ext cx="1397909" cy="997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444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05486"/>
            <a:ext cx="1181100" cy="883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59546" y="-71430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</a:t>
            </a:r>
            <a:endParaRPr lang="en-GB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1064421" y="-64287"/>
            <a:ext cx="2824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</a:t>
            </a:r>
            <a:endParaRPr lang="en-GB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1081092" y="530587"/>
            <a:ext cx="280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</a:t>
            </a:r>
            <a:endParaRPr lang="en-GB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802636" y="859185"/>
            <a:ext cx="2952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D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50409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14</Words>
  <Application>Microsoft Office PowerPoint</Application>
  <PresentationFormat>Custom</PresentationFormat>
  <Paragraphs>14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</cp:lastModifiedBy>
  <cp:revision>10</cp:revision>
  <dcterms:created xsi:type="dcterms:W3CDTF">2012-03-08T10:34:21Z</dcterms:created>
  <dcterms:modified xsi:type="dcterms:W3CDTF">2012-03-08T13:44:19Z</dcterms:modified>
</cp:coreProperties>
</file>