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4319588" cy="3240088"/>
  <p:notesSz cx="6858000" cy="9144000"/>
  <p:defaultTextStyle>
    <a:defPPr>
      <a:defRPr lang="en-US"/>
    </a:defPPr>
    <a:lvl1pPr marL="0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1pPr>
    <a:lvl2pPr marL="215981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2pPr>
    <a:lvl3pPr marL="431963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3pPr>
    <a:lvl4pPr marL="647944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4pPr>
    <a:lvl5pPr marL="863925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5pPr>
    <a:lvl6pPr marL="1079906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6pPr>
    <a:lvl7pPr marL="1295888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7pPr>
    <a:lvl8pPr marL="1511869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8pPr>
    <a:lvl9pPr marL="1727850" algn="l" defTabSz="431963" rtl="0" eaLnBrk="1" latinLnBrk="0" hangingPunct="1">
      <a:defRPr sz="8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4660"/>
  </p:normalViewPr>
  <p:slideViewPr>
    <p:cSldViewPr snapToGrid="0">
      <p:cViewPr varScale="1">
        <p:scale>
          <a:sx n="249" d="100"/>
          <a:sy n="249" d="100"/>
        </p:scale>
        <p:origin x="16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530264"/>
            <a:ext cx="3671650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1701796"/>
            <a:ext cx="3239691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0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0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172505"/>
            <a:ext cx="931411" cy="274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172505"/>
            <a:ext cx="2740239" cy="274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2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69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807773"/>
            <a:ext cx="3725645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168310"/>
            <a:ext cx="372564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/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75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54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862523"/>
            <a:ext cx="1835825" cy="20558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862523"/>
            <a:ext cx="1835825" cy="20558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5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172506"/>
            <a:ext cx="3725645" cy="62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794272"/>
            <a:ext cx="1827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183532"/>
            <a:ext cx="1827388" cy="17407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794272"/>
            <a:ext cx="1836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183532"/>
            <a:ext cx="1836388" cy="17407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47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68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64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466513"/>
            <a:ext cx="2186791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2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466513"/>
            <a:ext cx="2186791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67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172506"/>
            <a:ext cx="372564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862523"/>
            <a:ext cx="372564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59C9-E6CF-436A-A015-BD8EAB4C290D}" type="datetimeFigureOut">
              <a:rPr lang="en-GB" smtClean="0"/>
              <a:t>27/06/2014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3003082"/>
            <a:ext cx="1457861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2D184-6BCE-4D2E-8270-CC732E14BE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20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Pythagoras’ Quiz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6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ata 1"/>
          <p:cNvSpPr/>
          <p:nvPr/>
        </p:nvSpPr>
        <p:spPr>
          <a:xfrm>
            <a:off x="306433" y="232795"/>
            <a:ext cx="3821174" cy="2562217"/>
          </a:xfrm>
          <a:prstGeom prst="flowChartInputOutpu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2"/>
          </a:p>
        </p:txBody>
      </p:sp>
      <p:grpSp>
        <p:nvGrpSpPr>
          <p:cNvPr id="6" name="Group 5"/>
          <p:cNvGrpSpPr/>
          <p:nvPr/>
        </p:nvGrpSpPr>
        <p:grpSpPr>
          <a:xfrm rot="17008543">
            <a:off x="594405" y="1403144"/>
            <a:ext cx="199365" cy="221518"/>
            <a:chOff x="359508" y="250091"/>
            <a:chExt cx="422030" cy="468924"/>
          </a:xfrm>
        </p:grpSpPr>
        <p:cxnSp>
          <p:nvCxnSpPr>
            <p:cNvPr id="4" name="Straight Connector 3"/>
            <p:cNvCxnSpPr/>
            <p:nvPr/>
          </p:nvCxnSpPr>
          <p:spPr>
            <a:xfrm flipH="1">
              <a:off x="359508" y="484553"/>
              <a:ext cx="422030" cy="2344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359508" y="250091"/>
              <a:ext cx="422030" cy="2344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2637903" y="122036"/>
            <a:ext cx="347043" cy="221518"/>
            <a:chOff x="1402862" y="164121"/>
            <a:chExt cx="734645" cy="468924"/>
          </a:xfrm>
        </p:grpSpPr>
        <p:grpSp>
          <p:nvGrpSpPr>
            <p:cNvPr id="7" name="Group 6"/>
            <p:cNvGrpSpPr/>
            <p:nvPr/>
          </p:nvGrpSpPr>
          <p:grpSpPr>
            <a:xfrm>
              <a:off x="1402862" y="164121"/>
              <a:ext cx="422030" cy="468924"/>
              <a:chOff x="359508" y="250091"/>
              <a:chExt cx="422030" cy="468924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H="1">
                <a:off x="359508" y="484553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59508" y="250091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1715477" y="164121"/>
              <a:ext cx="422030" cy="468924"/>
              <a:chOff x="359508" y="250091"/>
              <a:chExt cx="422030" cy="46892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359508" y="484553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359508" y="250091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1869976" y="2684252"/>
            <a:ext cx="347043" cy="221518"/>
            <a:chOff x="1402862" y="164121"/>
            <a:chExt cx="734645" cy="468924"/>
          </a:xfrm>
        </p:grpSpPr>
        <p:grpSp>
          <p:nvGrpSpPr>
            <p:cNvPr id="15" name="Group 14"/>
            <p:cNvGrpSpPr/>
            <p:nvPr/>
          </p:nvGrpSpPr>
          <p:grpSpPr>
            <a:xfrm>
              <a:off x="1402862" y="164121"/>
              <a:ext cx="422030" cy="468924"/>
              <a:chOff x="359508" y="250091"/>
              <a:chExt cx="422030" cy="468924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359508" y="484553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59508" y="250091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1715477" y="164121"/>
              <a:ext cx="422030" cy="468924"/>
              <a:chOff x="359508" y="250091"/>
              <a:chExt cx="422030" cy="468924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H="1">
                <a:off x="359508" y="484553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59508" y="250091"/>
                <a:ext cx="422030" cy="2344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20"/>
          <p:cNvGrpSpPr/>
          <p:nvPr/>
        </p:nvGrpSpPr>
        <p:grpSpPr>
          <a:xfrm rot="17008543">
            <a:off x="3645805" y="1449294"/>
            <a:ext cx="199365" cy="221518"/>
            <a:chOff x="359508" y="250091"/>
            <a:chExt cx="422030" cy="468924"/>
          </a:xfrm>
        </p:grpSpPr>
        <p:cxnSp>
          <p:nvCxnSpPr>
            <p:cNvPr id="22" name="Straight Connector 21"/>
            <p:cNvCxnSpPr/>
            <p:nvPr/>
          </p:nvCxnSpPr>
          <p:spPr>
            <a:xfrm flipH="1">
              <a:off x="359508" y="484553"/>
              <a:ext cx="422030" cy="2344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59508" y="250091"/>
              <a:ext cx="422030" cy="2344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>
            <a:off x="1070667" y="232795"/>
            <a:ext cx="0" cy="2562217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06433" y="3009142"/>
            <a:ext cx="764234" cy="0"/>
          </a:xfrm>
          <a:prstGeom prst="line">
            <a:avLst/>
          </a:prstGeom>
          <a:ln w="381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70667" y="3009142"/>
            <a:ext cx="2325932" cy="0"/>
          </a:xfrm>
          <a:prstGeom prst="line">
            <a:avLst/>
          </a:prstGeom>
          <a:ln w="381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1076330" y="2519959"/>
            <a:ext cx="262129" cy="262129"/>
            <a:chOff x="234462" y="406407"/>
            <a:chExt cx="554892" cy="55489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234462" y="422031"/>
              <a:ext cx="554892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496278" y="683853"/>
              <a:ext cx="554892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85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26682" y="62962"/>
            <a:ext cx="2757890" cy="2835422"/>
          </a:xfrm>
          <a:prstGeom prst="triangl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2"/>
          </a:p>
        </p:txBody>
      </p:sp>
      <p:cxnSp>
        <p:nvCxnSpPr>
          <p:cNvPr id="4" name="Straight Connector 3"/>
          <p:cNvCxnSpPr>
            <a:endCxn id="2" idx="3"/>
          </p:cNvCxnSpPr>
          <p:nvPr/>
        </p:nvCxnSpPr>
        <p:spPr>
          <a:xfrm>
            <a:off x="2305627" y="62962"/>
            <a:ext cx="0" cy="2835422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93453" y="3042370"/>
            <a:ext cx="2824346" cy="0"/>
          </a:xfrm>
          <a:prstGeom prst="line">
            <a:avLst/>
          </a:prstGeom>
          <a:ln w="28575"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33316" y="1480673"/>
            <a:ext cx="300082" cy="354071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sz="1701" b="1" i="1" dirty="0">
                <a:solidFill>
                  <a:srgbClr val="FFFF00"/>
                </a:solidFill>
              </a:rPr>
              <a:t>h</a:t>
            </a:r>
            <a:endParaRPr lang="en-GB" sz="1701" b="1" i="1" dirty="0">
              <a:solidFill>
                <a:srgbClr val="FFFF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471246" y="1493594"/>
            <a:ext cx="193826" cy="121834"/>
            <a:chOff x="1481018" y="1359877"/>
            <a:chExt cx="410305" cy="257907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539631" y="1359877"/>
              <a:ext cx="351692" cy="1719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481018" y="1445846"/>
              <a:ext cx="351692" cy="1719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 flipH="1">
            <a:off x="2916286" y="1473288"/>
            <a:ext cx="193826" cy="121834"/>
            <a:chOff x="1481018" y="1359877"/>
            <a:chExt cx="410305" cy="25790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1539631" y="1359877"/>
              <a:ext cx="351692" cy="1719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481018" y="1445846"/>
              <a:ext cx="351692" cy="1719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320393" y="2728555"/>
            <a:ext cx="166138" cy="158754"/>
            <a:chOff x="1055077" y="1047262"/>
            <a:chExt cx="351692" cy="336061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055077" y="1047262"/>
              <a:ext cx="351692" cy="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406769" y="1047262"/>
              <a:ext cx="0" cy="336061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4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96698" y="104492"/>
            <a:ext cx="3161713" cy="2980099"/>
            <a:chOff x="1224053" y="1122012"/>
            <a:chExt cx="5239271" cy="4938318"/>
          </a:xfrm>
        </p:grpSpPr>
        <p:sp>
          <p:nvSpPr>
            <p:cNvPr id="5" name="Rectangle 4"/>
            <p:cNvSpPr/>
            <p:nvPr/>
          </p:nvSpPr>
          <p:spPr>
            <a:xfrm>
              <a:off x="2786500" y="2594709"/>
              <a:ext cx="2114377" cy="1992924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402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900878" y="4587633"/>
              <a:ext cx="1562446" cy="1472697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402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24053" y="1122012"/>
              <a:ext cx="1562446" cy="1472697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402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95011" y="0"/>
            <a:ext cx="301686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12" b="1" dirty="0"/>
              <a:t>A</a:t>
            </a:r>
            <a:endParaRPr lang="en-GB" sz="1512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58411" y="2963645"/>
            <a:ext cx="293670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12" b="1" dirty="0"/>
              <a:t>B</a:t>
            </a:r>
            <a:endParaRPr lang="en-GB" sz="1512" b="1" dirty="0"/>
          </a:p>
        </p:txBody>
      </p:sp>
    </p:spTree>
    <p:extLst>
      <p:ext uri="{BB962C8B-B14F-4D97-AF65-F5344CB8AC3E}">
        <p14:creationId xmlns:p14="http://schemas.microsoft.com/office/powerpoint/2010/main" val="254089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Pythagoras’ Quiz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Pythagoras’ Quiz</dc:title>
  <dc:creator>Microsoft account</dc:creator>
  <cp:lastModifiedBy>Microsoft account</cp:lastModifiedBy>
  <cp:revision>5</cp:revision>
  <dcterms:created xsi:type="dcterms:W3CDTF">2014-06-27T08:05:08Z</dcterms:created>
  <dcterms:modified xsi:type="dcterms:W3CDTF">2014-06-27T08:41:45Z</dcterms:modified>
</cp:coreProperties>
</file>