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5400675" cy="1619250"/>
  <p:notesSz cx="6858000" cy="9144000"/>
  <p:defaultTextStyle>
    <a:defPPr>
      <a:defRPr lang="en-US"/>
    </a:defPPr>
    <a:lvl1pPr marL="0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1pPr>
    <a:lvl2pPr marL="168432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2pPr>
    <a:lvl3pPr marL="336866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3pPr>
    <a:lvl4pPr marL="505298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4pPr>
    <a:lvl5pPr marL="673730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5pPr>
    <a:lvl6pPr marL="842163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6pPr>
    <a:lvl7pPr marL="1010595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7pPr>
    <a:lvl8pPr marL="1179027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8pPr>
    <a:lvl9pPr marL="1347461" algn="l" defTabSz="336866" rtl="0" eaLnBrk="1" latinLnBrk="0" hangingPunct="1">
      <a:defRPr sz="66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5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288" d="100"/>
          <a:sy n="288" d="100"/>
        </p:scale>
        <p:origin x="228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085" y="265002"/>
            <a:ext cx="4050506" cy="563739"/>
          </a:xfrm>
        </p:spPr>
        <p:txBody>
          <a:bodyPr anchor="b"/>
          <a:lstStyle>
            <a:lvl1pPr algn="ctr">
              <a:defRPr sz="141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850481"/>
            <a:ext cx="4050506" cy="390944"/>
          </a:xfrm>
        </p:spPr>
        <p:txBody>
          <a:bodyPr/>
          <a:lstStyle>
            <a:lvl1pPr marL="0" indent="0" algn="ctr">
              <a:buNone/>
              <a:defRPr sz="567"/>
            </a:lvl1pPr>
            <a:lvl2pPr marL="107945" indent="0" algn="ctr">
              <a:buNone/>
              <a:defRPr sz="472"/>
            </a:lvl2pPr>
            <a:lvl3pPr marL="215890" indent="0" algn="ctr">
              <a:buNone/>
              <a:defRPr sz="425"/>
            </a:lvl3pPr>
            <a:lvl4pPr marL="323835" indent="0" algn="ctr">
              <a:buNone/>
              <a:defRPr sz="378"/>
            </a:lvl4pPr>
            <a:lvl5pPr marL="431780" indent="0" algn="ctr">
              <a:buNone/>
              <a:defRPr sz="378"/>
            </a:lvl5pPr>
            <a:lvl6pPr marL="539725" indent="0" algn="ctr">
              <a:buNone/>
              <a:defRPr sz="378"/>
            </a:lvl6pPr>
            <a:lvl7pPr marL="647670" indent="0" algn="ctr">
              <a:buNone/>
              <a:defRPr sz="378"/>
            </a:lvl7pPr>
            <a:lvl8pPr marL="755614" indent="0" algn="ctr">
              <a:buNone/>
              <a:defRPr sz="378"/>
            </a:lvl8pPr>
            <a:lvl9pPr marL="863559" indent="0" algn="ctr">
              <a:buNone/>
              <a:defRPr sz="378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92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0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86210"/>
            <a:ext cx="1164521" cy="13722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86210"/>
            <a:ext cx="3426053" cy="13722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3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403688"/>
            <a:ext cx="4658082" cy="673563"/>
          </a:xfrm>
        </p:spPr>
        <p:txBody>
          <a:bodyPr anchor="b"/>
          <a:lstStyle>
            <a:lvl1pPr>
              <a:defRPr sz="141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1083623"/>
            <a:ext cx="4658082" cy="354211"/>
          </a:xfrm>
        </p:spPr>
        <p:txBody>
          <a:bodyPr/>
          <a:lstStyle>
            <a:lvl1pPr marL="0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1pPr>
            <a:lvl2pPr marL="107945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2pPr>
            <a:lvl3pPr marL="215890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3pPr>
            <a:lvl4pPr marL="323835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4pPr>
            <a:lvl5pPr marL="43178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5pPr>
            <a:lvl6pPr marL="539725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6pPr>
            <a:lvl7pPr marL="64767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7pPr>
            <a:lvl8pPr marL="75561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8pPr>
            <a:lvl9pPr marL="863559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35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431050"/>
            <a:ext cx="2295287" cy="10273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431050"/>
            <a:ext cx="2295287" cy="10273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21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86210"/>
            <a:ext cx="4658082" cy="3129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0" y="396941"/>
            <a:ext cx="2284738" cy="194535"/>
          </a:xfrm>
        </p:spPr>
        <p:txBody>
          <a:bodyPr anchor="b"/>
          <a:lstStyle>
            <a:lvl1pPr marL="0" indent="0">
              <a:buNone/>
              <a:defRPr sz="567" b="1"/>
            </a:lvl1pPr>
            <a:lvl2pPr marL="107945" indent="0">
              <a:buNone/>
              <a:defRPr sz="472" b="1"/>
            </a:lvl2pPr>
            <a:lvl3pPr marL="215890" indent="0">
              <a:buNone/>
              <a:defRPr sz="425" b="1"/>
            </a:lvl3pPr>
            <a:lvl4pPr marL="323835" indent="0">
              <a:buNone/>
              <a:defRPr sz="378" b="1"/>
            </a:lvl4pPr>
            <a:lvl5pPr marL="431780" indent="0">
              <a:buNone/>
              <a:defRPr sz="378" b="1"/>
            </a:lvl5pPr>
            <a:lvl6pPr marL="539725" indent="0">
              <a:buNone/>
              <a:defRPr sz="378" b="1"/>
            </a:lvl6pPr>
            <a:lvl7pPr marL="647670" indent="0">
              <a:buNone/>
              <a:defRPr sz="378" b="1"/>
            </a:lvl7pPr>
            <a:lvl8pPr marL="755614" indent="0">
              <a:buNone/>
              <a:defRPr sz="378" b="1"/>
            </a:lvl8pPr>
            <a:lvl9pPr marL="863559" indent="0">
              <a:buNone/>
              <a:defRPr sz="37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0" y="591476"/>
            <a:ext cx="2284738" cy="8699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396941"/>
            <a:ext cx="2295990" cy="194535"/>
          </a:xfrm>
        </p:spPr>
        <p:txBody>
          <a:bodyPr anchor="b"/>
          <a:lstStyle>
            <a:lvl1pPr marL="0" indent="0">
              <a:buNone/>
              <a:defRPr sz="567" b="1"/>
            </a:lvl1pPr>
            <a:lvl2pPr marL="107945" indent="0">
              <a:buNone/>
              <a:defRPr sz="472" b="1"/>
            </a:lvl2pPr>
            <a:lvl3pPr marL="215890" indent="0">
              <a:buNone/>
              <a:defRPr sz="425" b="1"/>
            </a:lvl3pPr>
            <a:lvl4pPr marL="323835" indent="0">
              <a:buNone/>
              <a:defRPr sz="378" b="1"/>
            </a:lvl4pPr>
            <a:lvl5pPr marL="431780" indent="0">
              <a:buNone/>
              <a:defRPr sz="378" b="1"/>
            </a:lvl5pPr>
            <a:lvl6pPr marL="539725" indent="0">
              <a:buNone/>
              <a:defRPr sz="378" b="1"/>
            </a:lvl6pPr>
            <a:lvl7pPr marL="647670" indent="0">
              <a:buNone/>
              <a:defRPr sz="378" b="1"/>
            </a:lvl7pPr>
            <a:lvl8pPr marL="755614" indent="0">
              <a:buNone/>
              <a:defRPr sz="378" b="1"/>
            </a:lvl8pPr>
            <a:lvl9pPr marL="863559" indent="0">
              <a:buNone/>
              <a:defRPr sz="37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591476"/>
            <a:ext cx="2295990" cy="8699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86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8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36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07950"/>
            <a:ext cx="1741858" cy="377825"/>
          </a:xfrm>
        </p:spPr>
        <p:txBody>
          <a:bodyPr anchor="b"/>
          <a:lstStyle>
            <a:lvl1pPr>
              <a:defRPr sz="75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233142"/>
            <a:ext cx="2734092" cy="1150717"/>
          </a:xfrm>
        </p:spPr>
        <p:txBody>
          <a:bodyPr/>
          <a:lstStyle>
            <a:lvl1pPr>
              <a:defRPr sz="756"/>
            </a:lvl1pPr>
            <a:lvl2pPr>
              <a:defRPr sz="661"/>
            </a:lvl2pPr>
            <a:lvl3pPr>
              <a:defRPr sz="567"/>
            </a:lvl3pPr>
            <a:lvl4pPr>
              <a:defRPr sz="472"/>
            </a:lvl4pPr>
            <a:lvl5pPr>
              <a:defRPr sz="472"/>
            </a:lvl5pPr>
            <a:lvl6pPr>
              <a:defRPr sz="472"/>
            </a:lvl6pPr>
            <a:lvl7pPr>
              <a:defRPr sz="472"/>
            </a:lvl7pPr>
            <a:lvl8pPr>
              <a:defRPr sz="472"/>
            </a:lvl8pPr>
            <a:lvl9pPr>
              <a:defRPr sz="47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485775"/>
            <a:ext cx="1741858" cy="899958"/>
          </a:xfrm>
        </p:spPr>
        <p:txBody>
          <a:bodyPr/>
          <a:lstStyle>
            <a:lvl1pPr marL="0" indent="0">
              <a:buNone/>
              <a:defRPr sz="378"/>
            </a:lvl1pPr>
            <a:lvl2pPr marL="107945" indent="0">
              <a:buNone/>
              <a:defRPr sz="331"/>
            </a:lvl2pPr>
            <a:lvl3pPr marL="215890" indent="0">
              <a:buNone/>
              <a:defRPr sz="283"/>
            </a:lvl3pPr>
            <a:lvl4pPr marL="323835" indent="0">
              <a:buNone/>
              <a:defRPr sz="236"/>
            </a:lvl4pPr>
            <a:lvl5pPr marL="431780" indent="0">
              <a:buNone/>
              <a:defRPr sz="236"/>
            </a:lvl5pPr>
            <a:lvl6pPr marL="539725" indent="0">
              <a:buNone/>
              <a:defRPr sz="236"/>
            </a:lvl6pPr>
            <a:lvl7pPr marL="647670" indent="0">
              <a:buNone/>
              <a:defRPr sz="236"/>
            </a:lvl7pPr>
            <a:lvl8pPr marL="755614" indent="0">
              <a:buNone/>
              <a:defRPr sz="236"/>
            </a:lvl8pPr>
            <a:lvl9pPr marL="863559" indent="0">
              <a:buNone/>
              <a:defRPr sz="23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9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07950"/>
            <a:ext cx="1741858" cy="377825"/>
          </a:xfrm>
        </p:spPr>
        <p:txBody>
          <a:bodyPr anchor="b"/>
          <a:lstStyle>
            <a:lvl1pPr>
              <a:defRPr sz="75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233142"/>
            <a:ext cx="2734092" cy="1150717"/>
          </a:xfrm>
        </p:spPr>
        <p:txBody>
          <a:bodyPr anchor="t"/>
          <a:lstStyle>
            <a:lvl1pPr marL="0" indent="0">
              <a:buNone/>
              <a:defRPr sz="756"/>
            </a:lvl1pPr>
            <a:lvl2pPr marL="107945" indent="0">
              <a:buNone/>
              <a:defRPr sz="661"/>
            </a:lvl2pPr>
            <a:lvl3pPr marL="215890" indent="0">
              <a:buNone/>
              <a:defRPr sz="567"/>
            </a:lvl3pPr>
            <a:lvl4pPr marL="323835" indent="0">
              <a:buNone/>
              <a:defRPr sz="472"/>
            </a:lvl4pPr>
            <a:lvl5pPr marL="431780" indent="0">
              <a:buNone/>
              <a:defRPr sz="472"/>
            </a:lvl5pPr>
            <a:lvl6pPr marL="539725" indent="0">
              <a:buNone/>
              <a:defRPr sz="472"/>
            </a:lvl6pPr>
            <a:lvl7pPr marL="647670" indent="0">
              <a:buNone/>
              <a:defRPr sz="472"/>
            </a:lvl7pPr>
            <a:lvl8pPr marL="755614" indent="0">
              <a:buNone/>
              <a:defRPr sz="472"/>
            </a:lvl8pPr>
            <a:lvl9pPr marL="863559" indent="0">
              <a:buNone/>
              <a:defRPr sz="47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485775"/>
            <a:ext cx="1741858" cy="899958"/>
          </a:xfrm>
        </p:spPr>
        <p:txBody>
          <a:bodyPr/>
          <a:lstStyle>
            <a:lvl1pPr marL="0" indent="0">
              <a:buNone/>
              <a:defRPr sz="378"/>
            </a:lvl1pPr>
            <a:lvl2pPr marL="107945" indent="0">
              <a:buNone/>
              <a:defRPr sz="331"/>
            </a:lvl2pPr>
            <a:lvl3pPr marL="215890" indent="0">
              <a:buNone/>
              <a:defRPr sz="283"/>
            </a:lvl3pPr>
            <a:lvl4pPr marL="323835" indent="0">
              <a:buNone/>
              <a:defRPr sz="236"/>
            </a:lvl4pPr>
            <a:lvl5pPr marL="431780" indent="0">
              <a:buNone/>
              <a:defRPr sz="236"/>
            </a:lvl5pPr>
            <a:lvl6pPr marL="539725" indent="0">
              <a:buNone/>
              <a:defRPr sz="236"/>
            </a:lvl6pPr>
            <a:lvl7pPr marL="647670" indent="0">
              <a:buNone/>
              <a:defRPr sz="236"/>
            </a:lvl7pPr>
            <a:lvl8pPr marL="755614" indent="0">
              <a:buNone/>
              <a:defRPr sz="236"/>
            </a:lvl8pPr>
            <a:lvl9pPr marL="863559" indent="0">
              <a:buNone/>
              <a:defRPr sz="23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01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86210"/>
            <a:ext cx="4658082" cy="312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431050"/>
            <a:ext cx="4658082" cy="1027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1500805"/>
            <a:ext cx="1215152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B02A-B093-45B4-B995-B252A72E787C}" type="datetimeFigureOut">
              <a:rPr lang="en-GB" smtClean="0"/>
              <a:t>20/10/2016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1500805"/>
            <a:ext cx="1822728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1500805"/>
            <a:ext cx="1215152" cy="86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C8AE-C08F-4078-A1AF-A88F740C2A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77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890" rtl="0" eaLnBrk="1" latinLnBrk="0" hangingPunct="1">
        <a:lnSpc>
          <a:spcPct val="90000"/>
        </a:lnSpc>
        <a:spcBef>
          <a:spcPct val="0"/>
        </a:spcBef>
        <a:buNone/>
        <a:defRPr sz="10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72" indent="-53972" algn="l" defTabSz="21589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1pPr>
      <a:lvl2pPr marL="161917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567" kern="1200">
          <a:solidFill>
            <a:schemeClr val="tx1"/>
          </a:solidFill>
          <a:latin typeface="+mn-lt"/>
          <a:ea typeface="+mn-ea"/>
          <a:cs typeface="+mn-cs"/>
        </a:defRPr>
      </a:lvl2pPr>
      <a:lvl3pPr marL="269862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77807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4pPr>
      <a:lvl5pPr marL="485752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5pPr>
      <a:lvl6pPr marL="593697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6pPr>
      <a:lvl7pPr marL="701642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7pPr>
      <a:lvl8pPr marL="809587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8pPr>
      <a:lvl9pPr marL="917532" indent="-53972" algn="l" defTabSz="215890" rtl="0" eaLnBrk="1" latinLnBrk="0" hangingPunct="1">
        <a:lnSpc>
          <a:spcPct val="90000"/>
        </a:lnSpc>
        <a:spcBef>
          <a:spcPts val="118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1pPr>
      <a:lvl2pPr marL="107945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2pPr>
      <a:lvl3pPr marL="215890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23835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4pPr>
      <a:lvl5pPr marL="431780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5pPr>
      <a:lvl6pPr marL="539725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6pPr>
      <a:lvl7pPr marL="647670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7pPr>
      <a:lvl8pPr marL="755614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8pPr>
      <a:lvl9pPr marL="863559" algn="l" defTabSz="215890" rtl="0" eaLnBrk="1" latinLnBrk="0" hangingPunct="1">
        <a:defRPr sz="4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68357" y="112643"/>
            <a:ext cx="5019260" cy="1457740"/>
            <a:chOff x="771525" y="269285"/>
            <a:chExt cx="3518297" cy="917178"/>
          </a:xfrm>
        </p:grpSpPr>
        <p:sp>
          <p:nvSpPr>
            <p:cNvPr id="4" name="Rectangle 3"/>
            <p:cNvSpPr/>
            <p:nvPr/>
          </p:nvSpPr>
          <p:spPr>
            <a:xfrm>
              <a:off x="771525" y="582217"/>
              <a:ext cx="2400300" cy="300038"/>
            </a:xfrm>
            <a:prstGeom prst="rect">
              <a:avLst/>
            </a:prstGeom>
            <a:solidFill>
              <a:srgbClr val="DB55D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995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171825" y="582215"/>
              <a:ext cx="1117997" cy="30003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7160" tIns="68580" rIns="137160" bIns="685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995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771525" y="492920"/>
              <a:ext cx="3518297" cy="1428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71525" y="953691"/>
              <a:ext cx="2400300" cy="1071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3171825" y="953691"/>
              <a:ext cx="1117997" cy="1071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96724" y="269285"/>
              <a:ext cx="267897" cy="29685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42378" y="898328"/>
              <a:ext cx="194325" cy="288135"/>
            </a:xfrm>
            <a:prstGeom prst="rect">
              <a:avLst/>
            </a:prstGeom>
          </p:spPr>
        </p:pic>
      </p:grpSp>
      <p:sp>
        <p:nvSpPr>
          <p:cNvPr id="16" name="TextBox 15"/>
          <p:cNvSpPr txBox="1"/>
          <p:nvPr/>
        </p:nvSpPr>
        <p:spPr>
          <a:xfrm>
            <a:off x="4338496" y="1141350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2968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7287" y="125896"/>
            <a:ext cx="3332922" cy="9872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93034" y="420082"/>
                <a:ext cx="453457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34" y="420082"/>
                <a:ext cx="453457" cy="497059"/>
              </a:xfrm>
              <a:prstGeom prst="rect">
                <a:avLst/>
              </a:prstGeom>
              <a:blipFill rotWithShape="0">
                <a:blip r:embed="rId2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27019" y="1113183"/>
                <a:ext cx="453457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9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019" y="1113183"/>
                <a:ext cx="453457" cy="497059"/>
              </a:xfrm>
              <a:prstGeom prst="rect">
                <a:avLst/>
              </a:prstGeom>
              <a:blipFill rotWithShape="0">
                <a:blip r:embed="rId3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230756" y="420081"/>
                <a:ext cx="453457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756" y="420081"/>
                <a:ext cx="453457" cy="497059"/>
              </a:xfrm>
              <a:prstGeom prst="rect">
                <a:avLst/>
              </a:prstGeom>
              <a:blipFill rotWithShape="0">
                <a:blip r:embed="rId4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45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</TotalTime>
  <Words>4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6</cp:revision>
  <dcterms:created xsi:type="dcterms:W3CDTF">2016-10-20T03:49:37Z</dcterms:created>
  <dcterms:modified xsi:type="dcterms:W3CDTF">2016-10-20T09:25:59Z</dcterms:modified>
</cp:coreProperties>
</file>