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68" r:id="rId13"/>
  </p:sldIdLst>
  <p:sldSz cx="5400675" cy="5400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9FF"/>
    <a:srgbClr val="CCCC00"/>
    <a:srgbClr val="99CCFF"/>
    <a:srgbClr val="99FFCC"/>
    <a:srgbClr val="FF99FF"/>
    <a:srgbClr val="FFCCCC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116" autoAdjust="0"/>
    <p:restoredTop sz="94660"/>
  </p:normalViewPr>
  <p:slideViewPr>
    <p:cSldViewPr snapToGrid="0">
      <p:cViewPr varScale="1">
        <p:scale>
          <a:sx n="135" d="100"/>
          <a:sy n="135" d="100"/>
        </p:scale>
        <p:origin x="257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5051" y="883861"/>
            <a:ext cx="4590574" cy="1880235"/>
          </a:xfrm>
        </p:spPr>
        <p:txBody>
          <a:bodyPr anchor="b"/>
          <a:lstStyle>
            <a:lvl1pPr algn="ctr">
              <a:defRPr sz="354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75085" y="2836605"/>
            <a:ext cx="4050506" cy="1303913"/>
          </a:xfrm>
        </p:spPr>
        <p:txBody>
          <a:bodyPr/>
          <a:lstStyle>
            <a:lvl1pPr marL="0" indent="0" algn="ctr">
              <a:buNone/>
              <a:defRPr sz="1417"/>
            </a:lvl1pPr>
            <a:lvl2pPr marL="270022" indent="0" algn="ctr">
              <a:buNone/>
              <a:defRPr sz="1181"/>
            </a:lvl2pPr>
            <a:lvl3pPr marL="540045" indent="0" algn="ctr">
              <a:buNone/>
              <a:defRPr sz="1063"/>
            </a:lvl3pPr>
            <a:lvl4pPr marL="810067" indent="0" algn="ctr">
              <a:buNone/>
              <a:defRPr sz="945"/>
            </a:lvl4pPr>
            <a:lvl5pPr marL="1080089" indent="0" algn="ctr">
              <a:buNone/>
              <a:defRPr sz="945"/>
            </a:lvl5pPr>
            <a:lvl6pPr marL="1350112" indent="0" algn="ctr">
              <a:buNone/>
              <a:defRPr sz="945"/>
            </a:lvl6pPr>
            <a:lvl7pPr marL="1620134" indent="0" algn="ctr">
              <a:buNone/>
              <a:defRPr sz="945"/>
            </a:lvl7pPr>
            <a:lvl8pPr marL="1890156" indent="0" algn="ctr">
              <a:buNone/>
              <a:defRPr sz="945"/>
            </a:lvl8pPr>
            <a:lvl9pPr marL="2160179" indent="0" algn="ctr">
              <a:buNone/>
              <a:defRPr sz="945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55A26-632D-46B5-807B-C97743158DCF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2E166-D72A-4C5B-940E-6F28DAFAAB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33410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55A26-632D-46B5-807B-C97743158DCF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2E166-D72A-4C5B-940E-6F28DAFAAB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4199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64858" y="287536"/>
            <a:ext cx="1164521" cy="457682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71297" y="287536"/>
            <a:ext cx="3426053" cy="457682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55A26-632D-46B5-807B-C97743158DCF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2E166-D72A-4C5B-940E-6F28DAFAAB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7365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55A26-632D-46B5-807B-C97743158DCF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2E166-D72A-4C5B-940E-6F28DAFAAB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0488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8484" y="1346420"/>
            <a:ext cx="4658082" cy="2246530"/>
          </a:xfrm>
        </p:spPr>
        <p:txBody>
          <a:bodyPr anchor="b"/>
          <a:lstStyle>
            <a:lvl1pPr>
              <a:defRPr sz="354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8484" y="3614203"/>
            <a:ext cx="4658082" cy="1181397"/>
          </a:xfrm>
        </p:spPr>
        <p:txBody>
          <a:bodyPr/>
          <a:lstStyle>
            <a:lvl1pPr marL="0" indent="0">
              <a:buNone/>
              <a:defRPr sz="1417">
                <a:solidFill>
                  <a:schemeClr val="tx1"/>
                </a:solidFill>
              </a:defRPr>
            </a:lvl1pPr>
            <a:lvl2pPr marL="270022" indent="0">
              <a:buNone/>
              <a:defRPr sz="1181">
                <a:solidFill>
                  <a:schemeClr val="tx1">
                    <a:tint val="75000"/>
                  </a:schemeClr>
                </a:solidFill>
              </a:defRPr>
            </a:lvl2pPr>
            <a:lvl3pPr marL="540045" indent="0">
              <a:buNone/>
              <a:defRPr sz="1063">
                <a:solidFill>
                  <a:schemeClr val="tx1">
                    <a:tint val="75000"/>
                  </a:schemeClr>
                </a:solidFill>
              </a:defRPr>
            </a:lvl3pPr>
            <a:lvl4pPr marL="810067" indent="0">
              <a:buNone/>
              <a:defRPr sz="945">
                <a:solidFill>
                  <a:schemeClr val="tx1">
                    <a:tint val="75000"/>
                  </a:schemeClr>
                </a:solidFill>
              </a:defRPr>
            </a:lvl4pPr>
            <a:lvl5pPr marL="1080089" indent="0">
              <a:buNone/>
              <a:defRPr sz="945">
                <a:solidFill>
                  <a:schemeClr val="tx1">
                    <a:tint val="75000"/>
                  </a:schemeClr>
                </a:solidFill>
              </a:defRPr>
            </a:lvl5pPr>
            <a:lvl6pPr marL="1350112" indent="0">
              <a:buNone/>
              <a:defRPr sz="945">
                <a:solidFill>
                  <a:schemeClr val="tx1">
                    <a:tint val="75000"/>
                  </a:schemeClr>
                </a:solidFill>
              </a:defRPr>
            </a:lvl6pPr>
            <a:lvl7pPr marL="1620134" indent="0">
              <a:buNone/>
              <a:defRPr sz="945">
                <a:solidFill>
                  <a:schemeClr val="tx1">
                    <a:tint val="75000"/>
                  </a:schemeClr>
                </a:solidFill>
              </a:defRPr>
            </a:lvl7pPr>
            <a:lvl8pPr marL="1890156" indent="0">
              <a:buNone/>
              <a:defRPr sz="945">
                <a:solidFill>
                  <a:schemeClr val="tx1">
                    <a:tint val="75000"/>
                  </a:schemeClr>
                </a:solidFill>
              </a:defRPr>
            </a:lvl8pPr>
            <a:lvl9pPr marL="2160179" indent="0">
              <a:buNone/>
              <a:defRPr sz="94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55A26-632D-46B5-807B-C97743158DCF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2E166-D72A-4C5B-940E-6F28DAFAAB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23676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71296" y="1437680"/>
            <a:ext cx="2295287" cy="34266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734092" y="1437680"/>
            <a:ext cx="2295287" cy="34266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55A26-632D-46B5-807B-C97743158DCF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2E166-D72A-4C5B-940E-6F28DAFAAB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1884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2000" y="287537"/>
            <a:ext cx="4658082" cy="104388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2001" y="1323916"/>
            <a:ext cx="2284738" cy="648831"/>
          </a:xfrm>
        </p:spPr>
        <p:txBody>
          <a:bodyPr anchor="b"/>
          <a:lstStyle>
            <a:lvl1pPr marL="0" indent="0">
              <a:buNone/>
              <a:defRPr sz="1417" b="1"/>
            </a:lvl1pPr>
            <a:lvl2pPr marL="270022" indent="0">
              <a:buNone/>
              <a:defRPr sz="1181" b="1"/>
            </a:lvl2pPr>
            <a:lvl3pPr marL="540045" indent="0">
              <a:buNone/>
              <a:defRPr sz="1063" b="1"/>
            </a:lvl3pPr>
            <a:lvl4pPr marL="810067" indent="0">
              <a:buNone/>
              <a:defRPr sz="945" b="1"/>
            </a:lvl4pPr>
            <a:lvl5pPr marL="1080089" indent="0">
              <a:buNone/>
              <a:defRPr sz="945" b="1"/>
            </a:lvl5pPr>
            <a:lvl6pPr marL="1350112" indent="0">
              <a:buNone/>
              <a:defRPr sz="945" b="1"/>
            </a:lvl6pPr>
            <a:lvl7pPr marL="1620134" indent="0">
              <a:buNone/>
              <a:defRPr sz="945" b="1"/>
            </a:lvl7pPr>
            <a:lvl8pPr marL="1890156" indent="0">
              <a:buNone/>
              <a:defRPr sz="945" b="1"/>
            </a:lvl8pPr>
            <a:lvl9pPr marL="2160179" indent="0">
              <a:buNone/>
              <a:defRPr sz="94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2001" y="1972747"/>
            <a:ext cx="2284738" cy="29016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734092" y="1323916"/>
            <a:ext cx="2295990" cy="648831"/>
          </a:xfrm>
        </p:spPr>
        <p:txBody>
          <a:bodyPr anchor="b"/>
          <a:lstStyle>
            <a:lvl1pPr marL="0" indent="0">
              <a:buNone/>
              <a:defRPr sz="1417" b="1"/>
            </a:lvl1pPr>
            <a:lvl2pPr marL="270022" indent="0">
              <a:buNone/>
              <a:defRPr sz="1181" b="1"/>
            </a:lvl2pPr>
            <a:lvl3pPr marL="540045" indent="0">
              <a:buNone/>
              <a:defRPr sz="1063" b="1"/>
            </a:lvl3pPr>
            <a:lvl4pPr marL="810067" indent="0">
              <a:buNone/>
              <a:defRPr sz="945" b="1"/>
            </a:lvl4pPr>
            <a:lvl5pPr marL="1080089" indent="0">
              <a:buNone/>
              <a:defRPr sz="945" b="1"/>
            </a:lvl5pPr>
            <a:lvl6pPr marL="1350112" indent="0">
              <a:buNone/>
              <a:defRPr sz="945" b="1"/>
            </a:lvl6pPr>
            <a:lvl7pPr marL="1620134" indent="0">
              <a:buNone/>
              <a:defRPr sz="945" b="1"/>
            </a:lvl7pPr>
            <a:lvl8pPr marL="1890156" indent="0">
              <a:buNone/>
              <a:defRPr sz="945" b="1"/>
            </a:lvl8pPr>
            <a:lvl9pPr marL="2160179" indent="0">
              <a:buNone/>
              <a:defRPr sz="94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734092" y="1972747"/>
            <a:ext cx="2295990" cy="29016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55A26-632D-46B5-807B-C97743158DCF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2E166-D72A-4C5B-940E-6F28DAFAAB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70865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55A26-632D-46B5-807B-C97743158DCF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2E166-D72A-4C5B-940E-6F28DAFAAB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9784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55A26-632D-46B5-807B-C97743158DCF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2E166-D72A-4C5B-940E-6F28DAFAAB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4581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2000" y="360045"/>
            <a:ext cx="1741858" cy="1260158"/>
          </a:xfrm>
        </p:spPr>
        <p:txBody>
          <a:bodyPr anchor="b"/>
          <a:lstStyle>
            <a:lvl1pPr>
              <a:defRPr sz="189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95990" y="777598"/>
            <a:ext cx="2734092" cy="3837980"/>
          </a:xfrm>
        </p:spPr>
        <p:txBody>
          <a:bodyPr/>
          <a:lstStyle>
            <a:lvl1pPr>
              <a:defRPr sz="1890"/>
            </a:lvl1pPr>
            <a:lvl2pPr>
              <a:defRPr sz="1654"/>
            </a:lvl2pPr>
            <a:lvl3pPr>
              <a:defRPr sz="1417"/>
            </a:lvl3pPr>
            <a:lvl4pPr>
              <a:defRPr sz="1181"/>
            </a:lvl4pPr>
            <a:lvl5pPr>
              <a:defRPr sz="1181"/>
            </a:lvl5pPr>
            <a:lvl6pPr>
              <a:defRPr sz="1181"/>
            </a:lvl6pPr>
            <a:lvl7pPr>
              <a:defRPr sz="1181"/>
            </a:lvl7pPr>
            <a:lvl8pPr>
              <a:defRPr sz="1181"/>
            </a:lvl8pPr>
            <a:lvl9pPr>
              <a:defRPr sz="1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2000" y="1620202"/>
            <a:ext cx="1741858" cy="3001626"/>
          </a:xfrm>
        </p:spPr>
        <p:txBody>
          <a:bodyPr/>
          <a:lstStyle>
            <a:lvl1pPr marL="0" indent="0">
              <a:buNone/>
              <a:defRPr sz="945"/>
            </a:lvl1pPr>
            <a:lvl2pPr marL="270022" indent="0">
              <a:buNone/>
              <a:defRPr sz="827"/>
            </a:lvl2pPr>
            <a:lvl3pPr marL="540045" indent="0">
              <a:buNone/>
              <a:defRPr sz="709"/>
            </a:lvl3pPr>
            <a:lvl4pPr marL="810067" indent="0">
              <a:buNone/>
              <a:defRPr sz="591"/>
            </a:lvl4pPr>
            <a:lvl5pPr marL="1080089" indent="0">
              <a:buNone/>
              <a:defRPr sz="591"/>
            </a:lvl5pPr>
            <a:lvl6pPr marL="1350112" indent="0">
              <a:buNone/>
              <a:defRPr sz="591"/>
            </a:lvl6pPr>
            <a:lvl7pPr marL="1620134" indent="0">
              <a:buNone/>
              <a:defRPr sz="591"/>
            </a:lvl7pPr>
            <a:lvl8pPr marL="1890156" indent="0">
              <a:buNone/>
              <a:defRPr sz="591"/>
            </a:lvl8pPr>
            <a:lvl9pPr marL="2160179" indent="0">
              <a:buNone/>
              <a:defRPr sz="5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55A26-632D-46B5-807B-C97743158DCF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2E166-D72A-4C5B-940E-6F28DAFAAB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1615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2000" y="360045"/>
            <a:ext cx="1741858" cy="1260158"/>
          </a:xfrm>
        </p:spPr>
        <p:txBody>
          <a:bodyPr anchor="b"/>
          <a:lstStyle>
            <a:lvl1pPr>
              <a:defRPr sz="189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95990" y="777598"/>
            <a:ext cx="2734092" cy="3837980"/>
          </a:xfrm>
        </p:spPr>
        <p:txBody>
          <a:bodyPr anchor="t"/>
          <a:lstStyle>
            <a:lvl1pPr marL="0" indent="0">
              <a:buNone/>
              <a:defRPr sz="1890"/>
            </a:lvl1pPr>
            <a:lvl2pPr marL="270022" indent="0">
              <a:buNone/>
              <a:defRPr sz="1654"/>
            </a:lvl2pPr>
            <a:lvl3pPr marL="540045" indent="0">
              <a:buNone/>
              <a:defRPr sz="1417"/>
            </a:lvl3pPr>
            <a:lvl4pPr marL="810067" indent="0">
              <a:buNone/>
              <a:defRPr sz="1181"/>
            </a:lvl4pPr>
            <a:lvl5pPr marL="1080089" indent="0">
              <a:buNone/>
              <a:defRPr sz="1181"/>
            </a:lvl5pPr>
            <a:lvl6pPr marL="1350112" indent="0">
              <a:buNone/>
              <a:defRPr sz="1181"/>
            </a:lvl6pPr>
            <a:lvl7pPr marL="1620134" indent="0">
              <a:buNone/>
              <a:defRPr sz="1181"/>
            </a:lvl7pPr>
            <a:lvl8pPr marL="1890156" indent="0">
              <a:buNone/>
              <a:defRPr sz="1181"/>
            </a:lvl8pPr>
            <a:lvl9pPr marL="2160179" indent="0">
              <a:buNone/>
              <a:defRPr sz="1181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2000" y="1620202"/>
            <a:ext cx="1741858" cy="3001626"/>
          </a:xfrm>
        </p:spPr>
        <p:txBody>
          <a:bodyPr/>
          <a:lstStyle>
            <a:lvl1pPr marL="0" indent="0">
              <a:buNone/>
              <a:defRPr sz="945"/>
            </a:lvl1pPr>
            <a:lvl2pPr marL="270022" indent="0">
              <a:buNone/>
              <a:defRPr sz="827"/>
            </a:lvl2pPr>
            <a:lvl3pPr marL="540045" indent="0">
              <a:buNone/>
              <a:defRPr sz="709"/>
            </a:lvl3pPr>
            <a:lvl4pPr marL="810067" indent="0">
              <a:buNone/>
              <a:defRPr sz="591"/>
            </a:lvl4pPr>
            <a:lvl5pPr marL="1080089" indent="0">
              <a:buNone/>
              <a:defRPr sz="591"/>
            </a:lvl5pPr>
            <a:lvl6pPr marL="1350112" indent="0">
              <a:buNone/>
              <a:defRPr sz="591"/>
            </a:lvl6pPr>
            <a:lvl7pPr marL="1620134" indent="0">
              <a:buNone/>
              <a:defRPr sz="591"/>
            </a:lvl7pPr>
            <a:lvl8pPr marL="1890156" indent="0">
              <a:buNone/>
              <a:defRPr sz="591"/>
            </a:lvl8pPr>
            <a:lvl9pPr marL="2160179" indent="0">
              <a:buNone/>
              <a:defRPr sz="5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55A26-632D-46B5-807B-C97743158DCF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2E166-D72A-4C5B-940E-6F28DAFAAB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41506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71297" y="287537"/>
            <a:ext cx="4658082" cy="104388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1297" y="1437680"/>
            <a:ext cx="4658082" cy="34266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1296" y="5005627"/>
            <a:ext cx="1215152" cy="2875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055A26-632D-46B5-807B-C97743158DCF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88974" y="5005627"/>
            <a:ext cx="1822728" cy="2875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0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4227" y="5005627"/>
            <a:ext cx="1215152" cy="2875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D2E166-D72A-4C5B-940E-6F28DAFAAB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8489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540045" rtl="0" eaLnBrk="1" latinLnBrk="0" hangingPunct="1">
        <a:lnSpc>
          <a:spcPct val="90000"/>
        </a:lnSpc>
        <a:spcBef>
          <a:spcPct val="0"/>
        </a:spcBef>
        <a:buNone/>
        <a:defRPr sz="259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5011" indent="-135011" algn="l" defTabSz="540045" rtl="0" eaLnBrk="1" latinLnBrk="0" hangingPunct="1">
        <a:lnSpc>
          <a:spcPct val="90000"/>
        </a:lnSpc>
        <a:spcBef>
          <a:spcPts val="591"/>
        </a:spcBef>
        <a:buFont typeface="Arial" panose="020B0604020202020204" pitchFamily="34" charset="0"/>
        <a:buChar char="•"/>
        <a:defRPr sz="1654" kern="1200">
          <a:solidFill>
            <a:schemeClr val="tx1"/>
          </a:solidFill>
          <a:latin typeface="+mn-lt"/>
          <a:ea typeface="+mn-ea"/>
          <a:cs typeface="+mn-cs"/>
        </a:defRPr>
      </a:lvl1pPr>
      <a:lvl2pPr marL="405033" indent="-135011" algn="l" defTabSz="540045" rtl="0" eaLnBrk="1" latinLnBrk="0" hangingPunct="1">
        <a:lnSpc>
          <a:spcPct val="90000"/>
        </a:lnSpc>
        <a:spcBef>
          <a:spcPts val="295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2pPr>
      <a:lvl3pPr marL="675056" indent="-135011" algn="l" defTabSz="540045" rtl="0" eaLnBrk="1" latinLnBrk="0" hangingPunct="1">
        <a:lnSpc>
          <a:spcPct val="90000"/>
        </a:lnSpc>
        <a:spcBef>
          <a:spcPts val="295"/>
        </a:spcBef>
        <a:buFont typeface="Arial" panose="020B0604020202020204" pitchFamily="34" charset="0"/>
        <a:buChar char="•"/>
        <a:defRPr sz="1181" kern="1200">
          <a:solidFill>
            <a:schemeClr val="tx1"/>
          </a:solidFill>
          <a:latin typeface="+mn-lt"/>
          <a:ea typeface="+mn-ea"/>
          <a:cs typeface="+mn-cs"/>
        </a:defRPr>
      </a:lvl3pPr>
      <a:lvl4pPr marL="945078" indent="-135011" algn="l" defTabSz="540045" rtl="0" eaLnBrk="1" latinLnBrk="0" hangingPunct="1">
        <a:lnSpc>
          <a:spcPct val="90000"/>
        </a:lnSpc>
        <a:spcBef>
          <a:spcPts val="295"/>
        </a:spcBef>
        <a:buFont typeface="Arial" panose="020B0604020202020204" pitchFamily="34" charset="0"/>
        <a:buChar char="•"/>
        <a:defRPr sz="1063" kern="1200">
          <a:solidFill>
            <a:schemeClr val="tx1"/>
          </a:solidFill>
          <a:latin typeface="+mn-lt"/>
          <a:ea typeface="+mn-ea"/>
          <a:cs typeface="+mn-cs"/>
        </a:defRPr>
      </a:lvl4pPr>
      <a:lvl5pPr marL="1215100" indent="-135011" algn="l" defTabSz="540045" rtl="0" eaLnBrk="1" latinLnBrk="0" hangingPunct="1">
        <a:lnSpc>
          <a:spcPct val="90000"/>
        </a:lnSpc>
        <a:spcBef>
          <a:spcPts val="295"/>
        </a:spcBef>
        <a:buFont typeface="Arial" panose="020B0604020202020204" pitchFamily="34" charset="0"/>
        <a:buChar char="•"/>
        <a:defRPr sz="1063" kern="1200">
          <a:solidFill>
            <a:schemeClr val="tx1"/>
          </a:solidFill>
          <a:latin typeface="+mn-lt"/>
          <a:ea typeface="+mn-ea"/>
          <a:cs typeface="+mn-cs"/>
        </a:defRPr>
      </a:lvl5pPr>
      <a:lvl6pPr marL="1485123" indent="-135011" algn="l" defTabSz="540045" rtl="0" eaLnBrk="1" latinLnBrk="0" hangingPunct="1">
        <a:lnSpc>
          <a:spcPct val="90000"/>
        </a:lnSpc>
        <a:spcBef>
          <a:spcPts val="295"/>
        </a:spcBef>
        <a:buFont typeface="Arial" panose="020B0604020202020204" pitchFamily="34" charset="0"/>
        <a:buChar char="•"/>
        <a:defRPr sz="1063" kern="1200">
          <a:solidFill>
            <a:schemeClr val="tx1"/>
          </a:solidFill>
          <a:latin typeface="+mn-lt"/>
          <a:ea typeface="+mn-ea"/>
          <a:cs typeface="+mn-cs"/>
        </a:defRPr>
      </a:lvl6pPr>
      <a:lvl7pPr marL="1755145" indent="-135011" algn="l" defTabSz="540045" rtl="0" eaLnBrk="1" latinLnBrk="0" hangingPunct="1">
        <a:lnSpc>
          <a:spcPct val="90000"/>
        </a:lnSpc>
        <a:spcBef>
          <a:spcPts val="295"/>
        </a:spcBef>
        <a:buFont typeface="Arial" panose="020B0604020202020204" pitchFamily="34" charset="0"/>
        <a:buChar char="•"/>
        <a:defRPr sz="1063" kern="1200">
          <a:solidFill>
            <a:schemeClr val="tx1"/>
          </a:solidFill>
          <a:latin typeface="+mn-lt"/>
          <a:ea typeface="+mn-ea"/>
          <a:cs typeface="+mn-cs"/>
        </a:defRPr>
      </a:lvl7pPr>
      <a:lvl8pPr marL="2025167" indent="-135011" algn="l" defTabSz="540045" rtl="0" eaLnBrk="1" latinLnBrk="0" hangingPunct="1">
        <a:lnSpc>
          <a:spcPct val="90000"/>
        </a:lnSpc>
        <a:spcBef>
          <a:spcPts val="295"/>
        </a:spcBef>
        <a:buFont typeface="Arial" panose="020B0604020202020204" pitchFamily="34" charset="0"/>
        <a:buChar char="•"/>
        <a:defRPr sz="1063" kern="1200">
          <a:solidFill>
            <a:schemeClr val="tx1"/>
          </a:solidFill>
          <a:latin typeface="+mn-lt"/>
          <a:ea typeface="+mn-ea"/>
          <a:cs typeface="+mn-cs"/>
        </a:defRPr>
      </a:lvl8pPr>
      <a:lvl9pPr marL="2295190" indent="-135011" algn="l" defTabSz="540045" rtl="0" eaLnBrk="1" latinLnBrk="0" hangingPunct="1">
        <a:lnSpc>
          <a:spcPct val="90000"/>
        </a:lnSpc>
        <a:spcBef>
          <a:spcPts val="295"/>
        </a:spcBef>
        <a:buFont typeface="Arial" panose="020B0604020202020204" pitchFamily="34" charset="0"/>
        <a:buChar char="•"/>
        <a:defRPr sz="106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40045" rtl="0" eaLnBrk="1" latinLnBrk="0" hangingPunct="1">
        <a:defRPr sz="1063" kern="1200">
          <a:solidFill>
            <a:schemeClr val="tx1"/>
          </a:solidFill>
          <a:latin typeface="+mn-lt"/>
          <a:ea typeface="+mn-ea"/>
          <a:cs typeface="+mn-cs"/>
        </a:defRPr>
      </a:lvl1pPr>
      <a:lvl2pPr marL="270022" algn="l" defTabSz="540045" rtl="0" eaLnBrk="1" latinLnBrk="0" hangingPunct="1">
        <a:defRPr sz="1063" kern="1200">
          <a:solidFill>
            <a:schemeClr val="tx1"/>
          </a:solidFill>
          <a:latin typeface="+mn-lt"/>
          <a:ea typeface="+mn-ea"/>
          <a:cs typeface="+mn-cs"/>
        </a:defRPr>
      </a:lvl2pPr>
      <a:lvl3pPr marL="540045" algn="l" defTabSz="540045" rtl="0" eaLnBrk="1" latinLnBrk="0" hangingPunct="1">
        <a:defRPr sz="1063" kern="1200">
          <a:solidFill>
            <a:schemeClr val="tx1"/>
          </a:solidFill>
          <a:latin typeface="+mn-lt"/>
          <a:ea typeface="+mn-ea"/>
          <a:cs typeface="+mn-cs"/>
        </a:defRPr>
      </a:lvl3pPr>
      <a:lvl4pPr marL="810067" algn="l" defTabSz="540045" rtl="0" eaLnBrk="1" latinLnBrk="0" hangingPunct="1">
        <a:defRPr sz="1063" kern="1200">
          <a:solidFill>
            <a:schemeClr val="tx1"/>
          </a:solidFill>
          <a:latin typeface="+mn-lt"/>
          <a:ea typeface="+mn-ea"/>
          <a:cs typeface="+mn-cs"/>
        </a:defRPr>
      </a:lvl4pPr>
      <a:lvl5pPr marL="1080089" algn="l" defTabSz="540045" rtl="0" eaLnBrk="1" latinLnBrk="0" hangingPunct="1">
        <a:defRPr sz="1063" kern="1200">
          <a:solidFill>
            <a:schemeClr val="tx1"/>
          </a:solidFill>
          <a:latin typeface="+mn-lt"/>
          <a:ea typeface="+mn-ea"/>
          <a:cs typeface="+mn-cs"/>
        </a:defRPr>
      </a:lvl5pPr>
      <a:lvl6pPr marL="1350112" algn="l" defTabSz="540045" rtl="0" eaLnBrk="1" latinLnBrk="0" hangingPunct="1">
        <a:defRPr sz="1063" kern="1200">
          <a:solidFill>
            <a:schemeClr val="tx1"/>
          </a:solidFill>
          <a:latin typeface="+mn-lt"/>
          <a:ea typeface="+mn-ea"/>
          <a:cs typeface="+mn-cs"/>
        </a:defRPr>
      </a:lvl6pPr>
      <a:lvl7pPr marL="1620134" algn="l" defTabSz="540045" rtl="0" eaLnBrk="1" latinLnBrk="0" hangingPunct="1">
        <a:defRPr sz="1063" kern="1200">
          <a:solidFill>
            <a:schemeClr val="tx1"/>
          </a:solidFill>
          <a:latin typeface="+mn-lt"/>
          <a:ea typeface="+mn-ea"/>
          <a:cs typeface="+mn-cs"/>
        </a:defRPr>
      </a:lvl7pPr>
      <a:lvl8pPr marL="1890156" algn="l" defTabSz="540045" rtl="0" eaLnBrk="1" latinLnBrk="0" hangingPunct="1">
        <a:defRPr sz="1063" kern="1200">
          <a:solidFill>
            <a:schemeClr val="tx1"/>
          </a:solidFill>
          <a:latin typeface="+mn-lt"/>
          <a:ea typeface="+mn-ea"/>
          <a:cs typeface="+mn-cs"/>
        </a:defRPr>
      </a:lvl8pPr>
      <a:lvl9pPr marL="2160179" algn="l" defTabSz="540045" rtl="0" eaLnBrk="1" latinLnBrk="0" hangingPunct="1">
        <a:defRPr sz="10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>
            <a:extLst>
              <a:ext uri="{FF2B5EF4-FFF2-40B4-BE49-F238E27FC236}">
                <a16:creationId xmlns:a16="http://schemas.microsoft.com/office/drawing/2014/main" id="{045898C7-CBD3-9B5E-3A91-0D4A791A5A97}"/>
              </a:ext>
            </a:extLst>
          </p:cNvPr>
          <p:cNvGrpSpPr/>
          <p:nvPr/>
        </p:nvGrpSpPr>
        <p:grpSpPr>
          <a:xfrm>
            <a:off x="1535705" y="1217665"/>
            <a:ext cx="2083733" cy="2307969"/>
            <a:chOff x="1041253" y="707674"/>
            <a:chExt cx="1527581" cy="1691968"/>
          </a:xfrm>
        </p:grpSpPr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622DBA99-F943-765A-03FC-86716ECA6E95}"/>
                </a:ext>
              </a:extLst>
            </p:cNvPr>
            <p:cNvGrpSpPr/>
            <p:nvPr/>
          </p:nvGrpSpPr>
          <p:grpSpPr>
            <a:xfrm>
              <a:off x="1041253" y="1215676"/>
              <a:ext cx="507414" cy="507414"/>
              <a:chOff x="877401" y="581410"/>
              <a:chExt cx="507414" cy="507414"/>
            </a:xfrm>
          </p:grpSpPr>
          <p:grpSp>
            <p:nvGrpSpPr>
              <p:cNvPr id="7" name="Group 6">
                <a:extLst>
                  <a:ext uri="{FF2B5EF4-FFF2-40B4-BE49-F238E27FC236}">
                    <a16:creationId xmlns:a16="http://schemas.microsoft.com/office/drawing/2014/main" id="{66618DD1-1C16-F080-4DC8-6A85BA98AE6A}"/>
                  </a:ext>
                </a:extLst>
              </p:cNvPr>
              <p:cNvGrpSpPr/>
              <p:nvPr/>
            </p:nvGrpSpPr>
            <p:grpSpPr>
              <a:xfrm>
                <a:off x="877401" y="581410"/>
                <a:ext cx="507414" cy="169138"/>
                <a:chOff x="877401" y="581410"/>
                <a:chExt cx="507414" cy="169138"/>
              </a:xfrm>
            </p:grpSpPr>
            <p:sp>
              <p:nvSpPr>
                <p:cNvPr id="4" name="Rectangle 3">
                  <a:extLst>
                    <a:ext uri="{FF2B5EF4-FFF2-40B4-BE49-F238E27FC236}">
                      <a16:creationId xmlns:a16="http://schemas.microsoft.com/office/drawing/2014/main" id="{D75E94C0-0DBC-902A-2726-013CA4A06AC8}"/>
                    </a:ext>
                  </a:extLst>
                </p:cNvPr>
                <p:cNvSpPr/>
                <p:nvPr/>
              </p:nvSpPr>
              <p:spPr>
                <a:xfrm>
                  <a:off x="877401" y="581410"/>
                  <a:ext cx="169138" cy="169138"/>
                </a:xfrm>
                <a:prstGeom prst="rect">
                  <a:avLst/>
                </a:prstGeom>
                <a:solidFill>
                  <a:srgbClr val="0070C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3349"/>
                </a:p>
              </p:txBody>
            </p:sp>
            <p:sp>
              <p:nvSpPr>
                <p:cNvPr id="5" name="Rectangle 4">
                  <a:extLst>
                    <a:ext uri="{FF2B5EF4-FFF2-40B4-BE49-F238E27FC236}">
                      <a16:creationId xmlns:a16="http://schemas.microsoft.com/office/drawing/2014/main" id="{80E80F47-0B9C-CA64-25BC-E19D8E0AD37F}"/>
                    </a:ext>
                  </a:extLst>
                </p:cNvPr>
                <p:cNvSpPr/>
                <p:nvPr/>
              </p:nvSpPr>
              <p:spPr>
                <a:xfrm>
                  <a:off x="1046539" y="581410"/>
                  <a:ext cx="169138" cy="169138"/>
                </a:xfrm>
                <a:prstGeom prst="rect">
                  <a:avLst/>
                </a:prstGeom>
                <a:solidFill>
                  <a:srgbClr val="0070C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3349"/>
                </a:p>
              </p:txBody>
            </p:sp>
            <p:sp>
              <p:nvSpPr>
                <p:cNvPr id="6" name="Rectangle 5">
                  <a:extLst>
                    <a:ext uri="{FF2B5EF4-FFF2-40B4-BE49-F238E27FC236}">
                      <a16:creationId xmlns:a16="http://schemas.microsoft.com/office/drawing/2014/main" id="{54370C12-99E5-DA08-396B-5B43CCB126CF}"/>
                    </a:ext>
                  </a:extLst>
                </p:cNvPr>
                <p:cNvSpPr/>
                <p:nvPr/>
              </p:nvSpPr>
              <p:spPr>
                <a:xfrm>
                  <a:off x="1215677" y="581410"/>
                  <a:ext cx="169138" cy="169138"/>
                </a:xfrm>
                <a:prstGeom prst="rect">
                  <a:avLst/>
                </a:prstGeom>
                <a:solidFill>
                  <a:srgbClr val="0070C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3349"/>
                </a:p>
              </p:txBody>
            </p:sp>
          </p:grpSp>
          <p:grpSp>
            <p:nvGrpSpPr>
              <p:cNvPr id="8" name="Group 7">
                <a:extLst>
                  <a:ext uri="{FF2B5EF4-FFF2-40B4-BE49-F238E27FC236}">
                    <a16:creationId xmlns:a16="http://schemas.microsoft.com/office/drawing/2014/main" id="{8C079012-D1F4-21CC-1579-1536CAB57753}"/>
                  </a:ext>
                </a:extLst>
              </p:cNvPr>
              <p:cNvGrpSpPr/>
              <p:nvPr/>
            </p:nvGrpSpPr>
            <p:grpSpPr>
              <a:xfrm>
                <a:off x="877401" y="750548"/>
                <a:ext cx="507414" cy="169138"/>
                <a:chOff x="877401" y="581410"/>
                <a:chExt cx="507414" cy="169138"/>
              </a:xfrm>
            </p:grpSpPr>
            <p:sp>
              <p:nvSpPr>
                <p:cNvPr id="9" name="Rectangle 8">
                  <a:extLst>
                    <a:ext uri="{FF2B5EF4-FFF2-40B4-BE49-F238E27FC236}">
                      <a16:creationId xmlns:a16="http://schemas.microsoft.com/office/drawing/2014/main" id="{4A39D3FD-C24C-131D-2DA9-55D2C8841D8E}"/>
                    </a:ext>
                  </a:extLst>
                </p:cNvPr>
                <p:cNvSpPr/>
                <p:nvPr/>
              </p:nvSpPr>
              <p:spPr>
                <a:xfrm>
                  <a:off x="877401" y="581410"/>
                  <a:ext cx="169138" cy="169138"/>
                </a:xfrm>
                <a:prstGeom prst="rect">
                  <a:avLst/>
                </a:prstGeom>
                <a:solidFill>
                  <a:srgbClr val="0070C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3349"/>
                </a:p>
              </p:txBody>
            </p:sp>
            <p:sp>
              <p:nvSpPr>
                <p:cNvPr id="10" name="Rectangle 9">
                  <a:extLst>
                    <a:ext uri="{FF2B5EF4-FFF2-40B4-BE49-F238E27FC236}">
                      <a16:creationId xmlns:a16="http://schemas.microsoft.com/office/drawing/2014/main" id="{9814AE31-51DE-5E8C-D40C-CFD31AC3F69A}"/>
                    </a:ext>
                  </a:extLst>
                </p:cNvPr>
                <p:cNvSpPr/>
                <p:nvPr/>
              </p:nvSpPr>
              <p:spPr>
                <a:xfrm>
                  <a:off x="1046539" y="581410"/>
                  <a:ext cx="169138" cy="169138"/>
                </a:xfrm>
                <a:prstGeom prst="rect">
                  <a:avLst/>
                </a:prstGeom>
                <a:solidFill>
                  <a:srgbClr val="0070C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3349"/>
                </a:p>
              </p:txBody>
            </p:sp>
            <p:sp>
              <p:nvSpPr>
                <p:cNvPr id="11" name="Rectangle 10">
                  <a:extLst>
                    <a:ext uri="{FF2B5EF4-FFF2-40B4-BE49-F238E27FC236}">
                      <a16:creationId xmlns:a16="http://schemas.microsoft.com/office/drawing/2014/main" id="{77B88A30-F923-B3A4-8BCD-EA17B754A5B3}"/>
                    </a:ext>
                  </a:extLst>
                </p:cNvPr>
                <p:cNvSpPr/>
                <p:nvPr/>
              </p:nvSpPr>
              <p:spPr>
                <a:xfrm>
                  <a:off x="1215677" y="581410"/>
                  <a:ext cx="169138" cy="169138"/>
                </a:xfrm>
                <a:prstGeom prst="rect">
                  <a:avLst/>
                </a:prstGeom>
                <a:solidFill>
                  <a:srgbClr val="0070C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3349"/>
                </a:p>
              </p:txBody>
            </p:sp>
          </p:grpSp>
          <p:grpSp>
            <p:nvGrpSpPr>
              <p:cNvPr id="12" name="Group 11">
                <a:extLst>
                  <a:ext uri="{FF2B5EF4-FFF2-40B4-BE49-F238E27FC236}">
                    <a16:creationId xmlns:a16="http://schemas.microsoft.com/office/drawing/2014/main" id="{726F6A01-4389-78AC-B7D7-938032832E6F}"/>
                  </a:ext>
                </a:extLst>
              </p:cNvPr>
              <p:cNvGrpSpPr/>
              <p:nvPr/>
            </p:nvGrpSpPr>
            <p:grpSpPr>
              <a:xfrm>
                <a:off x="877401" y="919686"/>
                <a:ext cx="507414" cy="169138"/>
                <a:chOff x="877401" y="581410"/>
                <a:chExt cx="507414" cy="169138"/>
              </a:xfrm>
            </p:grpSpPr>
            <p:sp>
              <p:nvSpPr>
                <p:cNvPr id="13" name="Rectangle 12">
                  <a:extLst>
                    <a:ext uri="{FF2B5EF4-FFF2-40B4-BE49-F238E27FC236}">
                      <a16:creationId xmlns:a16="http://schemas.microsoft.com/office/drawing/2014/main" id="{13EF67C6-5516-7399-5544-B95495BAD8B6}"/>
                    </a:ext>
                  </a:extLst>
                </p:cNvPr>
                <p:cNvSpPr/>
                <p:nvPr/>
              </p:nvSpPr>
              <p:spPr>
                <a:xfrm>
                  <a:off x="877401" y="581410"/>
                  <a:ext cx="169138" cy="169138"/>
                </a:xfrm>
                <a:prstGeom prst="rect">
                  <a:avLst/>
                </a:prstGeom>
                <a:solidFill>
                  <a:srgbClr val="0070C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3349"/>
                </a:p>
              </p:txBody>
            </p:sp>
            <p:sp>
              <p:nvSpPr>
                <p:cNvPr id="14" name="Rectangle 13">
                  <a:extLst>
                    <a:ext uri="{FF2B5EF4-FFF2-40B4-BE49-F238E27FC236}">
                      <a16:creationId xmlns:a16="http://schemas.microsoft.com/office/drawing/2014/main" id="{CB61BF40-44DD-9C23-CDEC-97D2FCBEC128}"/>
                    </a:ext>
                  </a:extLst>
                </p:cNvPr>
                <p:cNvSpPr/>
                <p:nvPr/>
              </p:nvSpPr>
              <p:spPr>
                <a:xfrm>
                  <a:off x="1046539" y="581410"/>
                  <a:ext cx="169138" cy="169138"/>
                </a:xfrm>
                <a:prstGeom prst="rect">
                  <a:avLst/>
                </a:prstGeom>
                <a:solidFill>
                  <a:srgbClr val="0070C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3349"/>
                </a:p>
              </p:txBody>
            </p:sp>
            <p:sp>
              <p:nvSpPr>
                <p:cNvPr id="15" name="Rectangle 14">
                  <a:extLst>
                    <a:ext uri="{FF2B5EF4-FFF2-40B4-BE49-F238E27FC236}">
                      <a16:creationId xmlns:a16="http://schemas.microsoft.com/office/drawing/2014/main" id="{3BBB416A-C975-B814-2145-C2173DEE265B}"/>
                    </a:ext>
                  </a:extLst>
                </p:cNvPr>
                <p:cNvSpPr/>
                <p:nvPr/>
              </p:nvSpPr>
              <p:spPr>
                <a:xfrm>
                  <a:off x="1215677" y="581410"/>
                  <a:ext cx="169138" cy="169138"/>
                </a:xfrm>
                <a:prstGeom prst="rect">
                  <a:avLst/>
                </a:prstGeom>
                <a:solidFill>
                  <a:srgbClr val="0070C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3349"/>
                </a:p>
              </p:txBody>
            </p:sp>
          </p:grpSp>
        </p:grpSp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id="{D1D4DDCC-FC71-5098-C1A3-EC68AFC82D83}"/>
                </a:ext>
              </a:extLst>
            </p:cNvPr>
            <p:cNvGrpSpPr/>
            <p:nvPr/>
          </p:nvGrpSpPr>
          <p:grpSpPr>
            <a:xfrm>
              <a:off x="1548667" y="1723090"/>
              <a:ext cx="676552" cy="676552"/>
              <a:chOff x="2398758" y="803404"/>
              <a:chExt cx="676552" cy="676552"/>
            </a:xfrm>
          </p:grpSpPr>
          <p:grpSp>
            <p:nvGrpSpPr>
              <p:cNvPr id="22" name="Group 21">
                <a:extLst>
                  <a:ext uri="{FF2B5EF4-FFF2-40B4-BE49-F238E27FC236}">
                    <a16:creationId xmlns:a16="http://schemas.microsoft.com/office/drawing/2014/main" id="{DD509B70-B775-8A3B-21DD-11B236B0E938}"/>
                  </a:ext>
                </a:extLst>
              </p:cNvPr>
              <p:cNvGrpSpPr/>
              <p:nvPr/>
            </p:nvGrpSpPr>
            <p:grpSpPr>
              <a:xfrm>
                <a:off x="2398758" y="803404"/>
                <a:ext cx="676552" cy="169138"/>
                <a:chOff x="2398758" y="803404"/>
                <a:chExt cx="676552" cy="169138"/>
              </a:xfrm>
            </p:grpSpPr>
            <p:sp>
              <p:nvSpPr>
                <p:cNvPr id="18" name="Rectangle 17">
                  <a:extLst>
                    <a:ext uri="{FF2B5EF4-FFF2-40B4-BE49-F238E27FC236}">
                      <a16:creationId xmlns:a16="http://schemas.microsoft.com/office/drawing/2014/main" id="{79E900C6-6454-FF3E-F103-D8F7BB62B5E7}"/>
                    </a:ext>
                  </a:extLst>
                </p:cNvPr>
                <p:cNvSpPr/>
                <p:nvPr/>
              </p:nvSpPr>
              <p:spPr>
                <a:xfrm>
                  <a:off x="2398758" y="803404"/>
                  <a:ext cx="169138" cy="169138"/>
                </a:xfrm>
                <a:prstGeom prst="rect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3349"/>
                </a:p>
              </p:txBody>
            </p:sp>
            <p:sp>
              <p:nvSpPr>
                <p:cNvPr id="19" name="Rectangle 18">
                  <a:extLst>
                    <a:ext uri="{FF2B5EF4-FFF2-40B4-BE49-F238E27FC236}">
                      <a16:creationId xmlns:a16="http://schemas.microsoft.com/office/drawing/2014/main" id="{405962D9-51BD-FD99-4D76-E0E00B118665}"/>
                    </a:ext>
                  </a:extLst>
                </p:cNvPr>
                <p:cNvSpPr/>
                <p:nvPr/>
              </p:nvSpPr>
              <p:spPr>
                <a:xfrm>
                  <a:off x="2567896" y="803404"/>
                  <a:ext cx="169138" cy="169138"/>
                </a:xfrm>
                <a:prstGeom prst="rect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3349"/>
                </a:p>
              </p:txBody>
            </p:sp>
            <p:sp>
              <p:nvSpPr>
                <p:cNvPr id="20" name="Rectangle 19">
                  <a:extLst>
                    <a:ext uri="{FF2B5EF4-FFF2-40B4-BE49-F238E27FC236}">
                      <a16:creationId xmlns:a16="http://schemas.microsoft.com/office/drawing/2014/main" id="{B6EDA749-BB6E-A4F4-9813-980ECDE4D093}"/>
                    </a:ext>
                  </a:extLst>
                </p:cNvPr>
                <p:cNvSpPr/>
                <p:nvPr/>
              </p:nvSpPr>
              <p:spPr>
                <a:xfrm>
                  <a:off x="2737034" y="803404"/>
                  <a:ext cx="169138" cy="169138"/>
                </a:xfrm>
                <a:prstGeom prst="rect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3349"/>
                </a:p>
              </p:txBody>
            </p:sp>
            <p:sp>
              <p:nvSpPr>
                <p:cNvPr id="21" name="Rectangle 20">
                  <a:extLst>
                    <a:ext uri="{FF2B5EF4-FFF2-40B4-BE49-F238E27FC236}">
                      <a16:creationId xmlns:a16="http://schemas.microsoft.com/office/drawing/2014/main" id="{1140DBBA-F9E9-E02A-AD4C-1342F19D9293}"/>
                    </a:ext>
                  </a:extLst>
                </p:cNvPr>
                <p:cNvSpPr/>
                <p:nvPr/>
              </p:nvSpPr>
              <p:spPr>
                <a:xfrm>
                  <a:off x="2906172" y="803404"/>
                  <a:ext cx="169138" cy="169138"/>
                </a:xfrm>
                <a:prstGeom prst="rect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3349"/>
                </a:p>
              </p:txBody>
            </p:sp>
          </p:grpSp>
          <p:grpSp>
            <p:nvGrpSpPr>
              <p:cNvPr id="23" name="Group 22">
                <a:extLst>
                  <a:ext uri="{FF2B5EF4-FFF2-40B4-BE49-F238E27FC236}">
                    <a16:creationId xmlns:a16="http://schemas.microsoft.com/office/drawing/2014/main" id="{37721B2A-94E1-CA87-D445-8E547A6B46B3}"/>
                  </a:ext>
                </a:extLst>
              </p:cNvPr>
              <p:cNvGrpSpPr/>
              <p:nvPr/>
            </p:nvGrpSpPr>
            <p:grpSpPr>
              <a:xfrm>
                <a:off x="2398758" y="972542"/>
                <a:ext cx="676552" cy="169138"/>
                <a:chOff x="2398758" y="803404"/>
                <a:chExt cx="676552" cy="169138"/>
              </a:xfrm>
            </p:grpSpPr>
            <p:sp>
              <p:nvSpPr>
                <p:cNvPr id="24" name="Rectangle 23">
                  <a:extLst>
                    <a:ext uri="{FF2B5EF4-FFF2-40B4-BE49-F238E27FC236}">
                      <a16:creationId xmlns:a16="http://schemas.microsoft.com/office/drawing/2014/main" id="{1DE56A1B-B29B-CFC3-1BAB-F366B479B39C}"/>
                    </a:ext>
                  </a:extLst>
                </p:cNvPr>
                <p:cNvSpPr/>
                <p:nvPr/>
              </p:nvSpPr>
              <p:spPr>
                <a:xfrm>
                  <a:off x="2398758" y="803404"/>
                  <a:ext cx="169138" cy="169138"/>
                </a:xfrm>
                <a:prstGeom prst="rect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3349"/>
                </a:p>
              </p:txBody>
            </p:sp>
            <p:sp>
              <p:nvSpPr>
                <p:cNvPr id="25" name="Rectangle 24">
                  <a:extLst>
                    <a:ext uri="{FF2B5EF4-FFF2-40B4-BE49-F238E27FC236}">
                      <a16:creationId xmlns:a16="http://schemas.microsoft.com/office/drawing/2014/main" id="{A8C20C25-8C11-2F85-5895-9FB50AB19206}"/>
                    </a:ext>
                  </a:extLst>
                </p:cNvPr>
                <p:cNvSpPr/>
                <p:nvPr/>
              </p:nvSpPr>
              <p:spPr>
                <a:xfrm>
                  <a:off x="2567896" y="803404"/>
                  <a:ext cx="169138" cy="169138"/>
                </a:xfrm>
                <a:prstGeom prst="rect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3349"/>
                </a:p>
              </p:txBody>
            </p:sp>
            <p:sp>
              <p:nvSpPr>
                <p:cNvPr id="26" name="Rectangle 25">
                  <a:extLst>
                    <a:ext uri="{FF2B5EF4-FFF2-40B4-BE49-F238E27FC236}">
                      <a16:creationId xmlns:a16="http://schemas.microsoft.com/office/drawing/2014/main" id="{BD0FD768-431F-78EF-A169-AAAEA4AB8DC2}"/>
                    </a:ext>
                  </a:extLst>
                </p:cNvPr>
                <p:cNvSpPr/>
                <p:nvPr/>
              </p:nvSpPr>
              <p:spPr>
                <a:xfrm>
                  <a:off x="2737034" y="803404"/>
                  <a:ext cx="169138" cy="169138"/>
                </a:xfrm>
                <a:prstGeom prst="rect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3349"/>
                </a:p>
              </p:txBody>
            </p:sp>
            <p:sp>
              <p:nvSpPr>
                <p:cNvPr id="27" name="Rectangle 26">
                  <a:extLst>
                    <a:ext uri="{FF2B5EF4-FFF2-40B4-BE49-F238E27FC236}">
                      <a16:creationId xmlns:a16="http://schemas.microsoft.com/office/drawing/2014/main" id="{9960ED19-BD93-6055-26EF-3B9AD0DE1D0B}"/>
                    </a:ext>
                  </a:extLst>
                </p:cNvPr>
                <p:cNvSpPr/>
                <p:nvPr/>
              </p:nvSpPr>
              <p:spPr>
                <a:xfrm>
                  <a:off x="2906172" y="803404"/>
                  <a:ext cx="169138" cy="169138"/>
                </a:xfrm>
                <a:prstGeom prst="rect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3349"/>
                </a:p>
              </p:txBody>
            </p:sp>
          </p:grpSp>
          <p:grpSp>
            <p:nvGrpSpPr>
              <p:cNvPr id="28" name="Group 27">
                <a:extLst>
                  <a:ext uri="{FF2B5EF4-FFF2-40B4-BE49-F238E27FC236}">
                    <a16:creationId xmlns:a16="http://schemas.microsoft.com/office/drawing/2014/main" id="{642C1AA8-1D13-5A0B-7752-6D8F746ED7FF}"/>
                  </a:ext>
                </a:extLst>
              </p:cNvPr>
              <p:cNvGrpSpPr/>
              <p:nvPr/>
            </p:nvGrpSpPr>
            <p:grpSpPr>
              <a:xfrm>
                <a:off x="2398758" y="1141680"/>
                <a:ext cx="676552" cy="169138"/>
                <a:chOff x="2398758" y="803404"/>
                <a:chExt cx="676552" cy="169138"/>
              </a:xfrm>
            </p:grpSpPr>
            <p:sp>
              <p:nvSpPr>
                <p:cNvPr id="29" name="Rectangle 28">
                  <a:extLst>
                    <a:ext uri="{FF2B5EF4-FFF2-40B4-BE49-F238E27FC236}">
                      <a16:creationId xmlns:a16="http://schemas.microsoft.com/office/drawing/2014/main" id="{0587A18E-40B4-5000-C34F-F0C314372A2F}"/>
                    </a:ext>
                  </a:extLst>
                </p:cNvPr>
                <p:cNvSpPr/>
                <p:nvPr/>
              </p:nvSpPr>
              <p:spPr>
                <a:xfrm>
                  <a:off x="2398758" y="803404"/>
                  <a:ext cx="169138" cy="169138"/>
                </a:xfrm>
                <a:prstGeom prst="rect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3349"/>
                </a:p>
              </p:txBody>
            </p:sp>
            <p:sp>
              <p:nvSpPr>
                <p:cNvPr id="30" name="Rectangle 29">
                  <a:extLst>
                    <a:ext uri="{FF2B5EF4-FFF2-40B4-BE49-F238E27FC236}">
                      <a16:creationId xmlns:a16="http://schemas.microsoft.com/office/drawing/2014/main" id="{4B38B528-FD69-345E-D45B-3A684BA6906F}"/>
                    </a:ext>
                  </a:extLst>
                </p:cNvPr>
                <p:cNvSpPr/>
                <p:nvPr/>
              </p:nvSpPr>
              <p:spPr>
                <a:xfrm>
                  <a:off x="2567896" y="803404"/>
                  <a:ext cx="169138" cy="169138"/>
                </a:xfrm>
                <a:prstGeom prst="rect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3349"/>
                </a:p>
              </p:txBody>
            </p:sp>
            <p:sp>
              <p:nvSpPr>
                <p:cNvPr id="31" name="Rectangle 30">
                  <a:extLst>
                    <a:ext uri="{FF2B5EF4-FFF2-40B4-BE49-F238E27FC236}">
                      <a16:creationId xmlns:a16="http://schemas.microsoft.com/office/drawing/2014/main" id="{15DF6BF5-DF39-793B-4B8A-EF497F544FAB}"/>
                    </a:ext>
                  </a:extLst>
                </p:cNvPr>
                <p:cNvSpPr/>
                <p:nvPr/>
              </p:nvSpPr>
              <p:spPr>
                <a:xfrm>
                  <a:off x="2737034" y="803404"/>
                  <a:ext cx="169138" cy="169138"/>
                </a:xfrm>
                <a:prstGeom prst="rect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3349"/>
                </a:p>
              </p:txBody>
            </p:sp>
            <p:sp>
              <p:nvSpPr>
                <p:cNvPr id="32" name="Rectangle 31">
                  <a:extLst>
                    <a:ext uri="{FF2B5EF4-FFF2-40B4-BE49-F238E27FC236}">
                      <a16:creationId xmlns:a16="http://schemas.microsoft.com/office/drawing/2014/main" id="{7E07C64C-AE83-3A4D-6AD0-40A73F742D2D}"/>
                    </a:ext>
                  </a:extLst>
                </p:cNvPr>
                <p:cNvSpPr/>
                <p:nvPr/>
              </p:nvSpPr>
              <p:spPr>
                <a:xfrm>
                  <a:off x="2906172" y="803404"/>
                  <a:ext cx="169138" cy="169138"/>
                </a:xfrm>
                <a:prstGeom prst="rect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3349"/>
                </a:p>
              </p:txBody>
            </p:sp>
          </p:grpSp>
          <p:grpSp>
            <p:nvGrpSpPr>
              <p:cNvPr id="33" name="Group 32">
                <a:extLst>
                  <a:ext uri="{FF2B5EF4-FFF2-40B4-BE49-F238E27FC236}">
                    <a16:creationId xmlns:a16="http://schemas.microsoft.com/office/drawing/2014/main" id="{41E48969-CCEA-F55C-AEEF-7CB87FCE6D41}"/>
                  </a:ext>
                </a:extLst>
              </p:cNvPr>
              <p:cNvGrpSpPr/>
              <p:nvPr/>
            </p:nvGrpSpPr>
            <p:grpSpPr>
              <a:xfrm>
                <a:off x="2398758" y="1310818"/>
                <a:ext cx="676552" cy="169138"/>
                <a:chOff x="2398758" y="803404"/>
                <a:chExt cx="676552" cy="169138"/>
              </a:xfrm>
            </p:grpSpPr>
            <p:sp>
              <p:nvSpPr>
                <p:cNvPr id="34" name="Rectangle 33">
                  <a:extLst>
                    <a:ext uri="{FF2B5EF4-FFF2-40B4-BE49-F238E27FC236}">
                      <a16:creationId xmlns:a16="http://schemas.microsoft.com/office/drawing/2014/main" id="{5CF6F5C7-7952-F940-0BED-EAC820394A38}"/>
                    </a:ext>
                  </a:extLst>
                </p:cNvPr>
                <p:cNvSpPr/>
                <p:nvPr/>
              </p:nvSpPr>
              <p:spPr>
                <a:xfrm>
                  <a:off x="2398758" y="803404"/>
                  <a:ext cx="169138" cy="169138"/>
                </a:xfrm>
                <a:prstGeom prst="rect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3349"/>
                </a:p>
              </p:txBody>
            </p:sp>
            <p:sp>
              <p:nvSpPr>
                <p:cNvPr id="35" name="Rectangle 34">
                  <a:extLst>
                    <a:ext uri="{FF2B5EF4-FFF2-40B4-BE49-F238E27FC236}">
                      <a16:creationId xmlns:a16="http://schemas.microsoft.com/office/drawing/2014/main" id="{8BDCEE9E-0DAE-D839-87FA-04F95B4D2055}"/>
                    </a:ext>
                  </a:extLst>
                </p:cNvPr>
                <p:cNvSpPr/>
                <p:nvPr/>
              </p:nvSpPr>
              <p:spPr>
                <a:xfrm>
                  <a:off x="2567896" y="803404"/>
                  <a:ext cx="169138" cy="169138"/>
                </a:xfrm>
                <a:prstGeom prst="rect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3349"/>
                </a:p>
              </p:txBody>
            </p:sp>
            <p:sp>
              <p:nvSpPr>
                <p:cNvPr id="36" name="Rectangle 35">
                  <a:extLst>
                    <a:ext uri="{FF2B5EF4-FFF2-40B4-BE49-F238E27FC236}">
                      <a16:creationId xmlns:a16="http://schemas.microsoft.com/office/drawing/2014/main" id="{BD85C0EE-FAAD-EE65-FAAF-0FF539D632B0}"/>
                    </a:ext>
                  </a:extLst>
                </p:cNvPr>
                <p:cNvSpPr/>
                <p:nvPr/>
              </p:nvSpPr>
              <p:spPr>
                <a:xfrm>
                  <a:off x="2737034" y="803404"/>
                  <a:ext cx="169138" cy="169138"/>
                </a:xfrm>
                <a:prstGeom prst="rect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3349"/>
                </a:p>
              </p:txBody>
            </p:sp>
            <p:sp>
              <p:nvSpPr>
                <p:cNvPr id="37" name="Rectangle 36">
                  <a:extLst>
                    <a:ext uri="{FF2B5EF4-FFF2-40B4-BE49-F238E27FC236}">
                      <a16:creationId xmlns:a16="http://schemas.microsoft.com/office/drawing/2014/main" id="{E86F12C0-F284-88CA-E574-93B0DF7D5CC8}"/>
                    </a:ext>
                  </a:extLst>
                </p:cNvPr>
                <p:cNvSpPr/>
                <p:nvPr/>
              </p:nvSpPr>
              <p:spPr>
                <a:xfrm>
                  <a:off x="2906172" y="803404"/>
                  <a:ext cx="169138" cy="169138"/>
                </a:xfrm>
                <a:prstGeom prst="rect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3349"/>
                </a:p>
              </p:txBody>
            </p:sp>
          </p:grpSp>
        </p:grpSp>
        <p:grpSp>
          <p:nvGrpSpPr>
            <p:cNvPr id="71" name="Group 70">
              <a:extLst>
                <a:ext uri="{FF2B5EF4-FFF2-40B4-BE49-F238E27FC236}">
                  <a16:creationId xmlns:a16="http://schemas.microsoft.com/office/drawing/2014/main" id="{52C61EA1-4620-73A7-8A33-0FD0B675CE2A}"/>
                </a:ext>
              </a:extLst>
            </p:cNvPr>
            <p:cNvGrpSpPr/>
            <p:nvPr/>
          </p:nvGrpSpPr>
          <p:grpSpPr>
            <a:xfrm rot="18424306">
              <a:off x="1723144" y="707674"/>
              <a:ext cx="845690" cy="845690"/>
              <a:chOff x="877401" y="2055199"/>
              <a:chExt cx="845690" cy="845690"/>
            </a:xfrm>
          </p:grpSpPr>
          <p:grpSp>
            <p:nvGrpSpPr>
              <p:cNvPr id="45" name="Group 44">
                <a:extLst>
                  <a:ext uri="{FF2B5EF4-FFF2-40B4-BE49-F238E27FC236}">
                    <a16:creationId xmlns:a16="http://schemas.microsoft.com/office/drawing/2014/main" id="{0012E118-668B-8D3D-C56F-62D5B9ADA2A7}"/>
                  </a:ext>
                </a:extLst>
              </p:cNvPr>
              <p:cNvGrpSpPr/>
              <p:nvPr/>
            </p:nvGrpSpPr>
            <p:grpSpPr>
              <a:xfrm>
                <a:off x="877401" y="2055199"/>
                <a:ext cx="845690" cy="169138"/>
                <a:chOff x="877401" y="2055199"/>
                <a:chExt cx="845690" cy="169138"/>
              </a:xfrm>
              <a:solidFill>
                <a:srgbClr val="0070C0"/>
              </a:solidFill>
            </p:grpSpPr>
            <p:sp>
              <p:nvSpPr>
                <p:cNvPr id="40" name="Rectangle 39">
                  <a:extLst>
                    <a:ext uri="{FF2B5EF4-FFF2-40B4-BE49-F238E27FC236}">
                      <a16:creationId xmlns:a16="http://schemas.microsoft.com/office/drawing/2014/main" id="{03B7129F-245B-FA5B-2323-AA8CF5B9F07A}"/>
                    </a:ext>
                  </a:extLst>
                </p:cNvPr>
                <p:cNvSpPr/>
                <p:nvPr/>
              </p:nvSpPr>
              <p:spPr>
                <a:xfrm>
                  <a:off x="877401" y="2055199"/>
                  <a:ext cx="169138" cy="169138"/>
                </a:xfrm>
                <a:prstGeom prst="rect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3349"/>
                </a:p>
              </p:txBody>
            </p:sp>
            <p:sp>
              <p:nvSpPr>
                <p:cNvPr id="41" name="Rectangle 40">
                  <a:extLst>
                    <a:ext uri="{FF2B5EF4-FFF2-40B4-BE49-F238E27FC236}">
                      <a16:creationId xmlns:a16="http://schemas.microsoft.com/office/drawing/2014/main" id="{39BB9E38-F6AF-94D5-334D-A6305BA2E448}"/>
                    </a:ext>
                  </a:extLst>
                </p:cNvPr>
                <p:cNvSpPr/>
                <p:nvPr/>
              </p:nvSpPr>
              <p:spPr>
                <a:xfrm>
                  <a:off x="1046539" y="2055199"/>
                  <a:ext cx="169138" cy="169138"/>
                </a:xfrm>
                <a:prstGeom prst="rect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3349"/>
                </a:p>
              </p:txBody>
            </p:sp>
            <p:sp>
              <p:nvSpPr>
                <p:cNvPr id="42" name="Rectangle 41">
                  <a:extLst>
                    <a:ext uri="{FF2B5EF4-FFF2-40B4-BE49-F238E27FC236}">
                      <a16:creationId xmlns:a16="http://schemas.microsoft.com/office/drawing/2014/main" id="{C6B468E7-F429-74BE-A9E9-7B98D26D4C52}"/>
                    </a:ext>
                  </a:extLst>
                </p:cNvPr>
                <p:cNvSpPr/>
                <p:nvPr/>
              </p:nvSpPr>
              <p:spPr>
                <a:xfrm>
                  <a:off x="1215677" y="2055199"/>
                  <a:ext cx="169138" cy="169138"/>
                </a:xfrm>
                <a:prstGeom prst="rect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3349"/>
                </a:p>
              </p:txBody>
            </p:sp>
            <p:sp>
              <p:nvSpPr>
                <p:cNvPr id="43" name="Rectangle 42">
                  <a:extLst>
                    <a:ext uri="{FF2B5EF4-FFF2-40B4-BE49-F238E27FC236}">
                      <a16:creationId xmlns:a16="http://schemas.microsoft.com/office/drawing/2014/main" id="{88FD3FFF-B448-9788-589B-96EBFAE467D2}"/>
                    </a:ext>
                  </a:extLst>
                </p:cNvPr>
                <p:cNvSpPr/>
                <p:nvPr/>
              </p:nvSpPr>
              <p:spPr>
                <a:xfrm>
                  <a:off x="1384815" y="2055199"/>
                  <a:ext cx="169138" cy="169138"/>
                </a:xfrm>
                <a:prstGeom prst="rect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3349"/>
                </a:p>
              </p:txBody>
            </p:sp>
            <p:sp>
              <p:nvSpPr>
                <p:cNvPr id="44" name="Rectangle 43">
                  <a:extLst>
                    <a:ext uri="{FF2B5EF4-FFF2-40B4-BE49-F238E27FC236}">
                      <a16:creationId xmlns:a16="http://schemas.microsoft.com/office/drawing/2014/main" id="{29294E61-EC43-AAD4-D05A-3B0684399991}"/>
                    </a:ext>
                  </a:extLst>
                </p:cNvPr>
                <p:cNvSpPr/>
                <p:nvPr/>
              </p:nvSpPr>
              <p:spPr>
                <a:xfrm>
                  <a:off x="1553953" y="2055199"/>
                  <a:ext cx="169138" cy="169138"/>
                </a:xfrm>
                <a:prstGeom prst="rect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3349"/>
                </a:p>
              </p:txBody>
            </p:sp>
          </p:grpSp>
          <p:sp>
            <p:nvSpPr>
              <p:cNvPr id="48" name="Rectangle 47">
                <a:extLst>
                  <a:ext uri="{FF2B5EF4-FFF2-40B4-BE49-F238E27FC236}">
                    <a16:creationId xmlns:a16="http://schemas.microsoft.com/office/drawing/2014/main" id="{064E533A-5A4A-4C32-F89B-3EDE1232875E}"/>
                  </a:ext>
                </a:extLst>
              </p:cNvPr>
              <p:cNvSpPr/>
              <p:nvPr/>
            </p:nvSpPr>
            <p:spPr>
              <a:xfrm>
                <a:off x="877401" y="2224337"/>
                <a:ext cx="169138" cy="169138"/>
              </a:xfrm>
              <a:prstGeom prst="rect">
                <a:avLst/>
              </a:prstGeom>
              <a:solidFill>
                <a:srgbClr val="0070C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3349"/>
              </a:p>
            </p:txBody>
          </p:sp>
          <p:sp>
            <p:nvSpPr>
              <p:cNvPr id="49" name="Rectangle 48">
                <a:extLst>
                  <a:ext uri="{FF2B5EF4-FFF2-40B4-BE49-F238E27FC236}">
                    <a16:creationId xmlns:a16="http://schemas.microsoft.com/office/drawing/2014/main" id="{6C6645C3-4EE8-767E-7ECE-345272B4EBC7}"/>
                  </a:ext>
                </a:extLst>
              </p:cNvPr>
              <p:cNvSpPr/>
              <p:nvPr/>
            </p:nvSpPr>
            <p:spPr>
              <a:xfrm>
                <a:off x="1046539" y="2224337"/>
                <a:ext cx="169138" cy="169138"/>
              </a:xfrm>
              <a:prstGeom prst="rect">
                <a:avLst/>
              </a:prstGeom>
              <a:solidFill>
                <a:srgbClr val="0070C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3349"/>
              </a:p>
            </p:txBody>
          </p:sp>
          <p:sp>
            <p:nvSpPr>
              <p:cNvPr id="50" name="Rectangle 49">
                <a:extLst>
                  <a:ext uri="{FF2B5EF4-FFF2-40B4-BE49-F238E27FC236}">
                    <a16:creationId xmlns:a16="http://schemas.microsoft.com/office/drawing/2014/main" id="{1A2E3FAA-12BE-08DB-C73D-02B039BFA5F7}"/>
                  </a:ext>
                </a:extLst>
              </p:cNvPr>
              <p:cNvSpPr/>
              <p:nvPr/>
            </p:nvSpPr>
            <p:spPr>
              <a:xfrm>
                <a:off x="1215677" y="2224337"/>
                <a:ext cx="169138" cy="169138"/>
              </a:xfrm>
              <a:prstGeom prst="rect">
                <a:avLst/>
              </a:prstGeom>
              <a:solidFill>
                <a:srgbClr val="0070C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3349"/>
              </a:p>
            </p:txBody>
          </p:sp>
          <p:sp>
            <p:nvSpPr>
              <p:cNvPr id="51" name="Rectangle 50">
                <a:extLst>
                  <a:ext uri="{FF2B5EF4-FFF2-40B4-BE49-F238E27FC236}">
                    <a16:creationId xmlns:a16="http://schemas.microsoft.com/office/drawing/2014/main" id="{C9B9D71B-2C7B-9CDD-0A6A-7BFE56B731D5}"/>
                  </a:ext>
                </a:extLst>
              </p:cNvPr>
              <p:cNvSpPr/>
              <p:nvPr/>
            </p:nvSpPr>
            <p:spPr>
              <a:xfrm>
                <a:off x="1384815" y="2224337"/>
                <a:ext cx="169138" cy="169138"/>
              </a:xfrm>
              <a:prstGeom prst="rect">
                <a:avLst/>
              </a:prstGeom>
              <a:solidFill>
                <a:srgbClr val="0070C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3349"/>
              </a:p>
            </p:txBody>
          </p:sp>
          <p:sp>
            <p:nvSpPr>
              <p:cNvPr id="52" name="Rectangle 51">
                <a:extLst>
                  <a:ext uri="{FF2B5EF4-FFF2-40B4-BE49-F238E27FC236}">
                    <a16:creationId xmlns:a16="http://schemas.microsoft.com/office/drawing/2014/main" id="{F3D65F18-EFCF-F5EC-7CAA-8D2F8977D5EA}"/>
                  </a:ext>
                </a:extLst>
              </p:cNvPr>
              <p:cNvSpPr/>
              <p:nvPr/>
            </p:nvSpPr>
            <p:spPr>
              <a:xfrm>
                <a:off x="1553953" y="2224337"/>
                <a:ext cx="169138" cy="169138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3349"/>
              </a:p>
            </p:txBody>
          </p:sp>
          <p:grpSp>
            <p:nvGrpSpPr>
              <p:cNvPr id="53" name="Group 52">
                <a:extLst>
                  <a:ext uri="{FF2B5EF4-FFF2-40B4-BE49-F238E27FC236}">
                    <a16:creationId xmlns:a16="http://schemas.microsoft.com/office/drawing/2014/main" id="{0CCF8DF3-9C38-A2D0-8156-8EA024B0EEFF}"/>
                  </a:ext>
                </a:extLst>
              </p:cNvPr>
              <p:cNvGrpSpPr/>
              <p:nvPr/>
            </p:nvGrpSpPr>
            <p:grpSpPr>
              <a:xfrm>
                <a:off x="877401" y="2393475"/>
                <a:ext cx="845690" cy="169138"/>
                <a:chOff x="877401" y="2055199"/>
                <a:chExt cx="845690" cy="169138"/>
              </a:xfrm>
            </p:grpSpPr>
            <p:sp>
              <p:nvSpPr>
                <p:cNvPr id="54" name="Rectangle 53">
                  <a:extLst>
                    <a:ext uri="{FF2B5EF4-FFF2-40B4-BE49-F238E27FC236}">
                      <a16:creationId xmlns:a16="http://schemas.microsoft.com/office/drawing/2014/main" id="{63040E2A-AD86-C1BE-D0F2-7700ACBC37FE}"/>
                    </a:ext>
                  </a:extLst>
                </p:cNvPr>
                <p:cNvSpPr/>
                <p:nvPr/>
              </p:nvSpPr>
              <p:spPr>
                <a:xfrm>
                  <a:off x="877401" y="2055199"/>
                  <a:ext cx="169138" cy="169138"/>
                </a:xfrm>
                <a:prstGeom prst="rect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3349"/>
                </a:p>
              </p:txBody>
            </p:sp>
            <p:sp>
              <p:nvSpPr>
                <p:cNvPr id="55" name="Rectangle 54">
                  <a:extLst>
                    <a:ext uri="{FF2B5EF4-FFF2-40B4-BE49-F238E27FC236}">
                      <a16:creationId xmlns:a16="http://schemas.microsoft.com/office/drawing/2014/main" id="{3B469F7D-B52C-248B-7CA7-225D302E9722}"/>
                    </a:ext>
                  </a:extLst>
                </p:cNvPr>
                <p:cNvSpPr/>
                <p:nvPr/>
              </p:nvSpPr>
              <p:spPr>
                <a:xfrm>
                  <a:off x="1046539" y="2055199"/>
                  <a:ext cx="169138" cy="169138"/>
                </a:xfrm>
                <a:prstGeom prst="rect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3349"/>
                </a:p>
              </p:txBody>
            </p:sp>
            <p:sp>
              <p:nvSpPr>
                <p:cNvPr id="56" name="Rectangle 55">
                  <a:extLst>
                    <a:ext uri="{FF2B5EF4-FFF2-40B4-BE49-F238E27FC236}">
                      <a16:creationId xmlns:a16="http://schemas.microsoft.com/office/drawing/2014/main" id="{7733BE72-6544-3042-4133-C7D23685F48E}"/>
                    </a:ext>
                  </a:extLst>
                </p:cNvPr>
                <p:cNvSpPr/>
                <p:nvPr/>
              </p:nvSpPr>
              <p:spPr>
                <a:xfrm>
                  <a:off x="1215677" y="2055199"/>
                  <a:ext cx="169138" cy="169138"/>
                </a:xfrm>
                <a:prstGeom prst="rect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3349"/>
                </a:p>
              </p:txBody>
            </p:sp>
            <p:sp>
              <p:nvSpPr>
                <p:cNvPr id="57" name="Rectangle 56">
                  <a:extLst>
                    <a:ext uri="{FF2B5EF4-FFF2-40B4-BE49-F238E27FC236}">
                      <a16:creationId xmlns:a16="http://schemas.microsoft.com/office/drawing/2014/main" id="{FB62DD84-B884-D596-A872-992B25B68D4B}"/>
                    </a:ext>
                  </a:extLst>
                </p:cNvPr>
                <p:cNvSpPr/>
                <p:nvPr/>
              </p:nvSpPr>
              <p:spPr>
                <a:xfrm>
                  <a:off x="1384815" y="2055199"/>
                  <a:ext cx="169138" cy="169138"/>
                </a:xfrm>
                <a:prstGeom prst="rect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3349"/>
                </a:p>
              </p:txBody>
            </p:sp>
            <p:sp>
              <p:nvSpPr>
                <p:cNvPr id="58" name="Rectangle 57">
                  <a:extLst>
                    <a:ext uri="{FF2B5EF4-FFF2-40B4-BE49-F238E27FC236}">
                      <a16:creationId xmlns:a16="http://schemas.microsoft.com/office/drawing/2014/main" id="{C9960121-ABC7-08DF-817C-D19490A60213}"/>
                    </a:ext>
                  </a:extLst>
                </p:cNvPr>
                <p:cNvSpPr/>
                <p:nvPr/>
              </p:nvSpPr>
              <p:spPr>
                <a:xfrm>
                  <a:off x="1553953" y="2055199"/>
                  <a:ext cx="169138" cy="169138"/>
                </a:xfrm>
                <a:prstGeom prst="rect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3349"/>
                </a:p>
              </p:txBody>
            </p:sp>
          </p:grpSp>
          <p:grpSp>
            <p:nvGrpSpPr>
              <p:cNvPr id="59" name="Group 58">
                <a:extLst>
                  <a:ext uri="{FF2B5EF4-FFF2-40B4-BE49-F238E27FC236}">
                    <a16:creationId xmlns:a16="http://schemas.microsoft.com/office/drawing/2014/main" id="{FD0906AC-5DDA-4C6D-C8B3-9A52466E7BF0}"/>
                  </a:ext>
                </a:extLst>
              </p:cNvPr>
              <p:cNvGrpSpPr/>
              <p:nvPr/>
            </p:nvGrpSpPr>
            <p:grpSpPr>
              <a:xfrm>
                <a:off x="877401" y="2562613"/>
                <a:ext cx="845690" cy="169138"/>
                <a:chOff x="877401" y="2055199"/>
                <a:chExt cx="845690" cy="169138"/>
              </a:xfrm>
            </p:grpSpPr>
            <p:sp>
              <p:nvSpPr>
                <p:cNvPr id="60" name="Rectangle 59">
                  <a:extLst>
                    <a:ext uri="{FF2B5EF4-FFF2-40B4-BE49-F238E27FC236}">
                      <a16:creationId xmlns:a16="http://schemas.microsoft.com/office/drawing/2014/main" id="{C341A7CC-3435-3422-D1C4-C6B7CB3F8B42}"/>
                    </a:ext>
                  </a:extLst>
                </p:cNvPr>
                <p:cNvSpPr/>
                <p:nvPr/>
              </p:nvSpPr>
              <p:spPr>
                <a:xfrm>
                  <a:off x="877401" y="2055199"/>
                  <a:ext cx="169138" cy="169138"/>
                </a:xfrm>
                <a:prstGeom prst="rect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3349"/>
                </a:p>
              </p:txBody>
            </p:sp>
            <p:sp>
              <p:nvSpPr>
                <p:cNvPr id="61" name="Rectangle 60">
                  <a:extLst>
                    <a:ext uri="{FF2B5EF4-FFF2-40B4-BE49-F238E27FC236}">
                      <a16:creationId xmlns:a16="http://schemas.microsoft.com/office/drawing/2014/main" id="{E216921D-76F0-E9FD-CA50-3B9A7B35CD2D}"/>
                    </a:ext>
                  </a:extLst>
                </p:cNvPr>
                <p:cNvSpPr/>
                <p:nvPr/>
              </p:nvSpPr>
              <p:spPr>
                <a:xfrm>
                  <a:off x="1046539" y="2055199"/>
                  <a:ext cx="169138" cy="169138"/>
                </a:xfrm>
                <a:prstGeom prst="rect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3349"/>
                </a:p>
              </p:txBody>
            </p:sp>
            <p:sp>
              <p:nvSpPr>
                <p:cNvPr id="62" name="Rectangle 61">
                  <a:extLst>
                    <a:ext uri="{FF2B5EF4-FFF2-40B4-BE49-F238E27FC236}">
                      <a16:creationId xmlns:a16="http://schemas.microsoft.com/office/drawing/2014/main" id="{3F1DFBE7-EFFF-05A0-C95F-1DF83AD5F060}"/>
                    </a:ext>
                  </a:extLst>
                </p:cNvPr>
                <p:cNvSpPr/>
                <p:nvPr/>
              </p:nvSpPr>
              <p:spPr>
                <a:xfrm>
                  <a:off x="1215677" y="2055199"/>
                  <a:ext cx="169138" cy="169138"/>
                </a:xfrm>
                <a:prstGeom prst="rect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3349"/>
                </a:p>
              </p:txBody>
            </p:sp>
            <p:sp>
              <p:nvSpPr>
                <p:cNvPr id="63" name="Rectangle 62">
                  <a:extLst>
                    <a:ext uri="{FF2B5EF4-FFF2-40B4-BE49-F238E27FC236}">
                      <a16:creationId xmlns:a16="http://schemas.microsoft.com/office/drawing/2014/main" id="{30529EA7-2155-67D4-C249-B0071939453A}"/>
                    </a:ext>
                  </a:extLst>
                </p:cNvPr>
                <p:cNvSpPr/>
                <p:nvPr/>
              </p:nvSpPr>
              <p:spPr>
                <a:xfrm>
                  <a:off x="1384815" y="2055199"/>
                  <a:ext cx="169138" cy="169138"/>
                </a:xfrm>
                <a:prstGeom prst="rect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3349"/>
                </a:p>
              </p:txBody>
            </p:sp>
            <p:sp>
              <p:nvSpPr>
                <p:cNvPr id="64" name="Rectangle 63">
                  <a:extLst>
                    <a:ext uri="{FF2B5EF4-FFF2-40B4-BE49-F238E27FC236}">
                      <a16:creationId xmlns:a16="http://schemas.microsoft.com/office/drawing/2014/main" id="{CB3EA1DA-6E6E-702B-42D0-8DD691DADC96}"/>
                    </a:ext>
                  </a:extLst>
                </p:cNvPr>
                <p:cNvSpPr/>
                <p:nvPr/>
              </p:nvSpPr>
              <p:spPr>
                <a:xfrm>
                  <a:off x="1553953" y="2055199"/>
                  <a:ext cx="169138" cy="169138"/>
                </a:xfrm>
                <a:prstGeom prst="rect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3349"/>
                </a:p>
              </p:txBody>
            </p:sp>
          </p:grpSp>
          <p:grpSp>
            <p:nvGrpSpPr>
              <p:cNvPr id="65" name="Group 64">
                <a:extLst>
                  <a:ext uri="{FF2B5EF4-FFF2-40B4-BE49-F238E27FC236}">
                    <a16:creationId xmlns:a16="http://schemas.microsoft.com/office/drawing/2014/main" id="{3F231CBF-F090-869E-9344-D3484A739F2F}"/>
                  </a:ext>
                </a:extLst>
              </p:cNvPr>
              <p:cNvGrpSpPr/>
              <p:nvPr/>
            </p:nvGrpSpPr>
            <p:grpSpPr>
              <a:xfrm>
                <a:off x="877401" y="2731751"/>
                <a:ext cx="845690" cy="169138"/>
                <a:chOff x="877401" y="2055199"/>
                <a:chExt cx="845690" cy="169138"/>
              </a:xfrm>
            </p:grpSpPr>
            <p:sp>
              <p:nvSpPr>
                <p:cNvPr id="66" name="Rectangle 65">
                  <a:extLst>
                    <a:ext uri="{FF2B5EF4-FFF2-40B4-BE49-F238E27FC236}">
                      <a16:creationId xmlns:a16="http://schemas.microsoft.com/office/drawing/2014/main" id="{17A77AE9-A745-DF38-A0E8-A41AF0426BA3}"/>
                    </a:ext>
                  </a:extLst>
                </p:cNvPr>
                <p:cNvSpPr/>
                <p:nvPr/>
              </p:nvSpPr>
              <p:spPr>
                <a:xfrm>
                  <a:off x="877401" y="2055199"/>
                  <a:ext cx="169138" cy="169138"/>
                </a:xfrm>
                <a:prstGeom prst="rect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3349"/>
                </a:p>
              </p:txBody>
            </p:sp>
            <p:sp>
              <p:nvSpPr>
                <p:cNvPr id="67" name="Rectangle 66">
                  <a:extLst>
                    <a:ext uri="{FF2B5EF4-FFF2-40B4-BE49-F238E27FC236}">
                      <a16:creationId xmlns:a16="http://schemas.microsoft.com/office/drawing/2014/main" id="{62CDA760-F0B4-B402-CAE2-355EE9F8A0D9}"/>
                    </a:ext>
                  </a:extLst>
                </p:cNvPr>
                <p:cNvSpPr/>
                <p:nvPr/>
              </p:nvSpPr>
              <p:spPr>
                <a:xfrm>
                  <a:off x="1046539" y="2055199"/>
                  <a:ext cx="169138" cy="169138"/>
                </a:xfrm>
                <a:prstGeom prst="rect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3349"/>
                </a:p>
              </p:txBody>
            </p:sp>
            <p:sp>
              <p:nvSpPr>
                <p:cNvPr id="68" name="Rectangle 67">
                  <a:extLst>
                    <a:ext uri="{FF2B5EF4-FFF2-40B4-BE49-F238E27FC236}">
                      <a16:creationId xmlns:a16="http://schemas.microsoft.com/office/drawing/2014/main" id="{395013B2-BE69-1AB7-D451-4587A372DA48}"/>
                    </a:ext>
                  </a:extLst>
                </p:cNvPr>
                <p:cNvSpPr/>
                <p:nvPr/>
              </p:nvSpPr>
              <p:spPr>
                <a:xfrm>
                  <a:off x="1215677" y="2055199"/>
                  <a:ext cx="169138" cy="169138"/>
                </a:xfrm>
                <a:prstGeom prst="rect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3349"/>
                </a:p>
              </p:txBody>
            </p:sp>
            <p:sp>
              <p:nvSpPr>
                <p:cNvPr id="69" name="Rectangle 68">
                  <a:extLst>
                    <a:ext uri="{FF2B5EF4-FFF2-40B4-BE49-F238E27FC236}">
                      <a16:creationId xmlns:a16="http://schemas.microsoft.com/office/drawing/2014/main" id="{B66E3B98-B71D-4FCC-6F84-ECE8DD8F7018}"/>
                    </a:ext>
                  </a:extLst>
                </p:cNvPr>
                <p:cNvSpPr/>
                <p:nvPr/>
              </p:nvSpPr>
              <p:spPr>
                <a:xfrm>
                  <a:off x="1384815" y="2055199"/>
                  <a:ext cx="169138" cy="169138"/>
                </a:xfrm>
                <a:prstGeom prst="rect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3349"/>
                </a:p>
              </p:txBody>
            </p:sp>
            <p:sp>
              <p:nvSpPr>
                <p:cNvPr id="70" name="Rectangle 69">
                  <a:extLst>
                    <a:ext uri="{FF2B5EF4-FFF2-40B4-BE49-F238E27FC236}">
                      <a16:creationId xmlns:a16="http://schemas.microsoft.com/office/drawing/2014/main" id="{027DF0B8-0674-8F18-A3EA-7C51E9AFABED}"/>
                    </a:ext>
                  </a:extLst>
                </p:cNvPr>
                <p:cNvSpPr/>
                <p:nvPr/>
              </p:nvSpPr>
              <p:spPr>
                <a:xfrm>
                  <a:off x="1553953" y="2055199"/>
                  <a:ext cx="169138" cy="169138"/>
                </a:xfrm>
                <a:prstGeom prst="rect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3349"/>
                </a:p>
              </p:txBody>
            </p:sp>
          </p:grpSp>
        </p:grpSp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4BDF9F2F-BF73-2FD9-E496-DC1F376E2E10}"/>
                </a:ext>
              </a:extLst>
            </p:cNvPr>
            <p:cNvSpPr/>
            <p:nvPr/>
          </p:nvSpPr>
          <p:spPr>
            <a:xfrm>
              <a:off x="1552323" y="1649684"/>
              <a:ext cx="73113" cy="73113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349"/>
            </a:p>
          </p:txBody>
        </p:sp>
      </p:grpSp>
      <p:sp>
        <p:nvSpPr>
          <p:cNvPr id="74" name="TextBox 73">
            <a:extLst>
              <a:ext uri="{FF2B5EF4-FFF2-40B4-BE49-F238E27FC236}">
                <a16:creationId xmlns:a16="http://schemas.microsoft.com/office/drawing/2014/main" id="{44F7C76F-5417-E51F-5128-76C4239C3587}"/>
              </a:ext>
            </a:extLst>
          </p:cNvPr>
          <p:cNvSpPr txBox="1"/>
          <p:nvPr/>
        </p:nvSpPr>
        <p:spPr>
          <a:xfrm>
            <a:off x="279275" y="791482"/>
            <a:ext cx="1207382" cy="3862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910" dirty="0"/>
              <a:t>Area 9cm</a:t>
            </a:r>
            <a:r>
              <a:rPr lang="en-GB" sz="1910" dirty="0">
                <a:latin typeface="Calibri" panose="020F0502020204030204" pitchFamily="34" charset="0"/>
              </a:rPr>
              <a:t>²</a:t>
            </a:r>
            <a:endParaRPr lang="en-GB" sz="1910" dirty="0"/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DF0628CF-7FB4-6167-2A17-512A550C583B}"/>
              </a:ext>
            </a:extLst>
          </p:cNvPr>
          <p:cNvSpPr txBox="1"/>
          <p:nvPr/>
        </p:nvSpPr>
        <p:spPr>
          <a:xfrm>
            <a:off x="587877" y="3609960"/>
            <a:ext cx="1330814" cy="3862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910" dirty="0"/>
              <a:t>Area 16cm</a:t>
            </a:r>
            <a:r>
              <a:rPr lang="en-GB" sz="1910" dirty="0">
                <a:latin typeface="Calibri" panose="020F0502020204030204" pitchFamily="34" charset="0"/>
              </a:rPr>
              <a:t>²</a:t>
            </a:r>
            <a:endParaRPr lang="en-GB" sz="1910" dirty="0"/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F0865C7A-60CC-4AA6-4F05-86671F2387CB}"/>
              </a:ext>
            </a:extLst>
          </p:cNvPr>
          <p:cNvSpPr txBox="1"/>
          <p:nvPr/>
        </p:nvSpPr>
        <p:spPr>
          <a:xfrm>
            <a:off x="3688974" y="2602368"/>
            <a:ext cx="1552608" cy="9741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910" dirty="0"/>
              <a:t>What is the area of this big square?</a:t>
            </a:r>
          </a:p>
        </p:txBody>
      </p:sp>
      <p:sp>
        <p:nvSpPr>
          <p:cNvPr id="77" name="Arrow: Right 76">
            <a:extLst>
              <a:ext uri="{FF2B5EF4-FFF2-40B4-BE49-F238E27FC236}">
                <a16:creationId xmlns:a16="http://schemas.microsoft.com/office/drawing/2014/main" id="{C5ECAC34-2512-C035-462D-59D94B9186E3}"/>
              </a:ext>
            </a:extLst>
          </p:cNvPr>
          <p:cNvSpPr/>
          <p:nvPr/>
        </p:nvSpPr>
        <p:spPr>
          <a:xfrm rot="12952740">
            <a:off x="3631384" y="2199544"/>
            <a:ext cx="893752" cy="301265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349"/>
          </a:p>
        </p:txBody>
      </p:sp>
      <p:sp>
        <p:nvSpPr>
          <p:cNvPr id="78" name="Arrow: Right 77">
            <a:extLst>
              <a:ext uri="{FF2B5EF4-FFF2-40B4-BE49-F238E27FC236}">
                <a16:creationId xmlns:a16="http://schemas.microsoft.com/office/drawing/2014/main" id="{025C3D3E-2A95-D21C-8533-6C80FFCCA0E0}"/>
              </a:ext>
            </a:extLst>
          </p:cNvPr>
          <p:cNvSpPr/>
          <p:nvPr/>
        </p:nvSpPr>
        <p:spPr>
          <a:xfrm rot="20178209">
            <a:off x="1311242" y="3259648"/>
            <a:ext cx="893752" cy="301265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349"/>
          </a:p>
        </p:txBody>
      </p:sp>
      <p:sp>
        <p:nvSpPr>
          <p:cNvPr id="79" name="Arrow: Right 78">
            <a:extLst>
              <a:ext uri="{FF2B5EF4-FFF2-40B4-BE49-F238E27FC236}">
                <a16:creationId xmlns:a16="http://schemas.microsoft.com/office/drawing/2014/main" id="{4ACD73A2-92B0-336B-1315-CDC9673F8EE6}"/>
              </a:ext>
            </a:extLst>
          </p:cNvPr>
          <p:cNvSpPr/>
          <p:nvPr/>
        </p:nvSpPr>
        <p:spPr>
          <a:xfrm rot="2807899">
            <a:off x="743890" y="1367676"/>
            <a:ext cx="893752" cy="301265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349"/>
          </a:p>
        </p:txBody>
      </p:sp>
    </p:spTree>
    <p:extLst>
      <p:ext uri="{BB962C8B-B14F-4D97-AF65-F5344CB8AC3E}">
        <p14:creationId xmlns:p14="http://schemas.microsoft.com/office/powerpoint/2010/main" val="42841241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>
            <a:extLst>
              <a:ext uri="{FF2B5EF4-FFF2-40B4-BE49-F238E27FC236}">
                <a16:creationId xmlns:a16="http://schemas.microsoft.com/office/drawing/2014/main" id="{5BB3730F-55CE-2135-EAB8-D3DB7E6D2FB9}"/>
              </a:ext>
            </a:extLst>
          </p:cNvPr>
          <p:cNvSpPr/>
          <p:nvPr/>
        </p:nvSpPr>
        <p:spPr>
          <a:xfrm rot="8634516">
            <a:off x="922744" y="2288023"/>
            <a:ext cx="3555183" cy="2593853"/>
          </a:xfrm>
          <a:prstGeom prst="rtTriangle">
            <a:avLst/>
          </a:prstGeom>
          <a:solidFill>
            <a:srgbClr val="CCCC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349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CD82F36-3FB0-3FCE-24C3-5073BE8E532D}"/>
              </a:ext>
            </a:extLst>
          </p:cNvPr>
          <p:cNvSpPr/>
          <p:nvPr/>
        </p:nvSpPr>
        <p:spPr>
          <a:xfrm rot="14005043">
            <a:off x="3237553" y="1539414"/>
            <a:ext cx="223506" cy="22350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349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9FCCF72-BB1D-1623-D84D-9AA8730128B1}"/>
              </a:ext>
            </a:extLst>
          </p:cNvPr>
          <p:cNvSpPr txBox="1"/>
          <p:nvPr/>
        </p:nvSpPr>
        <p:spPr>
          <a:xfrm rot="19467459">
            <a:off x="1620876" y="2071582"/>
            <a:ext cx="787395" cy="3862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910" dirty="0"/>
              <a:t>21 cm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438DE9A-DE25-1B64-B72C-FD6C9801F0EC}"/>
              </a:ext>
            </a:extLst>
          </p:cNvPr>
          <p:cNvSpPr txBox="1"/>
          <p:nvPr/>
        </p:nvSpPr>
        <p:spPr>
          <a:xfrm rot="3243745">
            <a:off x="3812450" y="2163975"/>
            <a:ext cx="787395" cy="3862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910" dirty="0"/>
              <a:t>20 cm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E18EAC7-4016-5647-6763-E6B5655A62B1}"/>
              </a:ext>
            </a:extLst>
          </p:cNvPr>
          <p:cNvSpPr txBox="1"/>
          <p:nvPr/>
        </p:nvSpPr>
        <p:spPr>
          <a:xfrm>
            <a:off x="2756907" y="3525427"/>
            <a:ext cx="402674" cy="5121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728" dirty="0"/>
              <a:t>?</a:t>
            </a:r>
            <a:r>
              <a:rPr lang="en-GB" sz="191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811596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>
            <a:extLst>
              <a:ext uri="{FF2B5EF4-FFF2-40B4-BE49-F238E27FC236}">
                <a16:creationId xmlns:a16="http://schemas.microsoft.com/office/drawing/2014/main" id="{5BB3730F-55CE-2135-EAB8-D3DB7E6D2FB9}"/>
              </a:ext>
            </a:extLst>
          </p:cNvPr>
          <p:cNvSpPr/>
          <p:nvPr/>
        </p:nvSpPr>
        <p:spPr>
          <a:xfrm rot="5586752">
            <a:off x="218294" y="2214185"/>
            <a:ext cx="4664849" cy="1156355"/>
          </a:xfrm>
          <a:prstGeom prst="rtTriangl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349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CD82F36-3FB0-3FCE-24C3-5073BE8E532D}"/>
              </a:ext>
            </a:extLst>
          </p:cNvPr>
          <p:cNvSpPr/>
          <p:nvPr/>
        </p:nvSpPr>
        <p:spPr>
          <a:xfrm rot="16424700">
            <a:off x="2087512" y="439046"/>
            <a:ext cx="223506" cy="22350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349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9FCCF72-BB1D-1623-D84D-9AA8730128B1}"/>
              </a:ext>
            </a:extLst>
          </p:cNvPr>
          <p:cNvSpPr txBox="1"/>
          <p:nvPr/>
        </p:nvSpPr>
        <p:spPr>
          <a:xfrm rot="198135">
            <a:off x="2306639" y="110009"/>
            <a:ext cx="787395" cy="3862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910" dirty="0"/>
              <a:t>11 cm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438DE9A-DE25-1B64-B72C-FD6C9801F0EC}"/>
              </a:ext>
            </a:extLst>
          </p:cNvPr>
          <p:cNvSpPr txBox="1"/>
          <p:nvPr/>
        </p:nvSpPr>
        <p:spPr>
          <a:xfrm rot="17179655">
            <a:off x="2347773" y="2441084"/>
            <a:ext cx="787395" cy="3862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910" dirty="0"/>
              <a:t>61 cm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E18EAC7-4016-5647-6763-E6B5655A62B1}"/>
              </a:ext>
            </a:extLst>
          </p:cNvPr>
          <p:cNvSpPr txBox="1"/>
          <p:nvPr/>
        </p:nvSpPr>
        <p:spPr>
          <a:xfrm rot="16200000">
            <a:off x="1645412" y="2051045"/>
            <a:ext cx="402674" cy="5121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728" dirty="0"/>
              <a:t>?</a:t>
            </a:r>
            <a:r>
              <a:rPr lang="en-GB" sz="191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380696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>
            <a:extLst>
              <a:ext uri="{FF2B5EF4-FFF2-40B4-BE49-F238E27FC236}">
                <a16:creationId xmlns:a16="http://schemas.microsoft.com/office/drawing/2014/main" id="{5BB3730F-55CE-2135-EAB8-D3DB7E6D2FB9}"/>
              </a:ext>
            </a:extLst>
          </p:cNvPr>
          <p:cNvSpPr/>
          <p:nvPr/>
        </p:nvSpPr>
        <p:spPr>
          <a:xfrm rot="5586752">
            <a:off x="487965" y="1159202"/>
            <a:ext cx="4664849" cy="3312510"/>
          </a:xfrm>
          <a:prstGeom prst="rtTriangle">
            <a:avLst/>
          </a:prstGeom>
          <a:solidFill>
            <a:srgbClr val="CC99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349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CD82F36-3FB0-3FCE-24C3-5073BE8E532D}"/>
              </a:ext>
            </a:extLst>
          </p:cNvPr>
          <p:cNvSpPr/>
          <p:nvPr/>
        </p:nvSpPr>
        <p:spPr>
          <a:xfrm rot="16425564">
            <a:off x="1288016" y="403628"/>
            <a:ext cx="223506" cy="22350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349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9FCCF72-BB1D-1623-D84D-9AA8730128B1}"/>
              </a:ext>
            </a:extLst>
          </p:cNvPr>
          <p:cNvSpPr txBox="1"/>
          <p:nvPr/>
        </p:nvSpPr>
        <p:spPr>
          <a:xfrm rot="223614">
            <a:off x="2437075" y="131552"/>
            <a:ext cx="910827" cy="3862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910" dirty="0"/>
              <a:t>300 cm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438DE9A-DE25-1B64-B72C-FD6C9801F0EC}"/>
              </a:ext>
            </a:extLst>
          </p:cNvPr>
          <p:cNvSpPr txBox="1"/>
          <p:nvPr/>
        </p:nvSpPr>
        <p:spPr>
          <a:xfrm rot="16395580">
            <a:off x="577016" y="2270300"/>
            <a:ext cx="910827" cy="3862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910" dirty="0"/>
              <a:t>400 cm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E18EAC7-4016-5647-6763-E6B5655A62B1}"/>
              </a:ext>
            </a:extLst>
          </p:cNvPr>
          <p:cNvSpPr txBox="1"/>
          <p:nvPr/>
        </p:nvSpPr>
        <p:spPr>
          <a:xfrm rot="18540568">
            <a:off x="2824704" y="2634625"/>
            <a:ext cx="402674" cy="5121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728" dirty="0"/>
              <a:t>?</a:t>
            </a:r>
            <a:r>
              <a:rPr lang="en-GB" sz="191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503720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D6DCDA65-EE00-FB67-95DB-B384DE626C42}"/>
              </a:ext>
            </a:extLst>
          </p:cNvPr>
          <p:cNvGrpSpPr/>
          <p:nvPr/>
        </p:nvGrpSpPr>
        <p:grpSpPr>
          <a:xfrm>
            <a:off x="1967308" y="1312475"/>
            <a:ext cx="1939446" cy="2264189"/>
            <a:chOff x="1442230" y="962172"/>
            <a:chExt cx="1421804" cy="1659873"/>
          </a:xfrm>
        </p:grpSpPr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622DBA99-F943-765A-03FC-86716ECA6E95}"/>
                </a:ext>
              </a:extLst>
            </p:cNvPr>
            <p:cNvGrpSpPr/>
            <p:nvPr/>
          </p:nvGrpSpPr>
          <p:grpSpPr>
            <a:xfrm rot="8556445">
              <a:off x="2356620" y="1157572"/>
              <a:ext cx="507414" cy="507414"/>
              <a:chOff x="877401" y="581410"/>
              <a:chExt cx="507414" cy="507414"/>
            </a:xfrm>
            <a:solidFill>
              <a:srgbClr val="92D050"/>
            </a:solidFill>
          </p:grpSpPr>
          <p:grpSp>
            <p:nvGrpSpPr>
              <p:cNvPr id="7" name="Group 6">
                <a:extLst>
                  <a:ext uri="{FF2B5EF4-FFF2-40B4-BE49-F238E27FC236}">
                    <a16:creationId xmlns:a16="http://schemas.microsoft.com/office/drawing/2014/main" id="{66618DD1-1C16-F080-4DC8-6A85BA98AE6A}"/>
                  </a:ext>
                </a:extLst>
              </p:cNvPr>
              <p:cNvGrpSpPr/>
              <p:nvPr/>
            </p:nvGrpSpPr>
            <p:grpSpPr>
              <a:xfrm>
                <a:off x="877401" y="581410"/>
                <a:ext cx="507414" cy="169138"/>
                <a:chOff x="877401" y="581410"/>
                <a:chExt cx="507414" cy="169138"/>
              </a:xfrm>
              <a:grpFill/>
            </p:grpSpPr>
            <p:sp>
              <p:nvSpPr>
                <p:cNvPr id="4" name="Rectangle 3">
                  <a:extLst>
                    <a:ext uri="{FF2B5EF4-FFF2-40B4-BE49-F238E27FC236}">
                      <a16:creationId xmlns:a16="http://schemas.microsoft.com/office/drawing/2014/main" id="{D75E94C0-0DBC-902A-2726-013CA4A06AC8}"/>
                    </a:ext>
                  </a:extLst>
                </p:cNvPr>
                <p:cNvSpPr/>
                <p:nvPr/>
              </p:nvSpPr>
              <p:spPr>
                <a:xfrm>
                  <a:off x="877401" y="581410"/>
                  <a:ext cx="169138" cy="169138"/>
                </a:xfrm>
                <a:prstGeom prst="rect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3349"/>
                </a:p>
              </p:txBody>
            </p:sp>
            <p:sp>
              <p:nvSpPr>
                <p:cNvPr id="5" name="Rectangle 4">
                  <a:extLst>
                    <a:ext uri="{FF2B5EF4-FFF2-40B4-BE49-F238E27FC236}">
                      <a16:creationId xmlns:a16="http://schemas.microsoft.com/office/drawing/2014/main" id="{80E80F47-0B9C-CA64-25BC-E19D8E0AD37F}"/>
                    </a:ext>
                  </a:extLst>
                </p:cNvPr>
                <p:cNvSpPr/>
                <p:nvPr/>
              </p:nvSpPr>
              <p:spPr>
                <a:xfrm>
                  <a:off x="1046539" y="581410"/>
                  <a:ext cx="169138" cy="169138"/>
                </a:xfrm>
                <a:prstGeom prst="rect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3349"/>
                </a:p>
              </p:txBody>
            </p:sp>
            <p:sp>
              <p:nvSpPr>
                <p:cNvPr id="6" name="Rectangle 5">
                  <a:extLst>
                    <a:ext uri="{FF2B5EF4-FFF2-40B4-BE49-F238E27FC236}">
                      <a16:creationId xmlns:a16="http://schemas.microsoft.com/office/drawing/2014/main" id="{54370C12-99E5-DA08-396B-5B43CCB126CF}"/>
                    </a:ext>
                  </a:extLst>
                </p:cNvPr>
                <p:cNvSpPr/>
                <p:nvPr/>
              </p:nvSpPr>
              <p:spPr>
                <a:xfrm>
                  <a:off x="1215677" y="581410"/>
                  <a:ext cx="169138" cy="169138"/>
                </a:xfrm>
                <a:prstGeom prst="rect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3349"/>
                </a:p>
              </p:txBody>
            </p:sp>
          </p:grpSp>
          <p:grpSp>
            <p:nvGrpSpPr>
              <p:cNvPr id="8" name="Group 7">
                <a:extLst>
                  <a:ext uri="{FF2B5EF4-FFF2-40B4-BE49-F238E27FC236}">
                    <a16:creationId xmlns:a16="http://schemas.microsoft.com/office/drawing/2014/main" id="{8C079012-D1F4-21CC-1579-1536CAB57753}"/>
                  </a:ext>
                </a:extLst>
              </p:cNvPr>
              <p:cNvGrpSpPr/>
              <p:nvPr/>
            </p:nvGrpSpPr>
            <p:grpSpPr>
              <a:xfrm>
                <a:off x="877401" y="750548"/>
                <a:ext cx="507414" cy="169138"/>
                <a:chOff x="877401" y="581410"/>
                <a:chExt cx="507414" cy="169138"/>
              </a:xfrm>
              <a:grpFill/>
            </p:grpSpPr>
            <p:sp>
              <p:nvSpPr>
                <p:cNvPr id="9" name="Rectangle 8">
                  <a:extLst>
                    <a:ext uri="{FF2B5EF4-FFF2-40B4-BE49-F238E27FC236}">
                      <a16:creationId xmlns:a16="http://schemas.microsoft.com/office/drawing/2014/main" id="{4A39D3FD-C24C-131D-2DA9-55D2C8841D8E}"/>
                    </a:ext>
                  </a:extLst>
                </p:cNvPr>
                <p:cNvSpPr/>
                <p:nvPr/>
              </p:nvSpPr>
              <p:spPr>
                <a:xfrm>
                  <a:off x="877401" y="581410"/>
                  <a:ext cx="169138" cy="169138"/>
                </a:xfrm>
                <a:prstGeom prst="rect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3349"/>
                </a:p>
              </p:txBody>
            </p:sp>
            <p:sp>
              <p:nvSpPr>
                <p:cNvPr id="10" name="Rectangle 9">
                  <a:extLst>
                    <a:ext uri="{FF2B5EF4-FFF2-40B4-BE49-F238E27FC236}">
                      <a16:creationId xmlns:a16="http://schemas.microsoft.com/office/drawing/2014/main" id="{9814AE31-51DE-5E8C-D40C-CFD31AC3F69A}"/>
                    </a:ext>
                  </a:extLst>
                </p:cNvPr>
                <p:cNvSpPr/>
                <p:nvPr/>
              </p:nvSpPr>
              <p:spPr>
                <a:xfrm>
                  <a:off x="1046539" y="581410"/>
                  <a:ext cx="169138" cy="169138"/>
                </a:xfrm>
                <a:prstGeom prst="rect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3349"/>
                </a:p>
              </p:txBody>
            </p:sp>
            <p:sp>
              <p:nvSpPr>
                <p:cNvPr id="11" name="Rectangle 10">
                  <a:extLst>
                    <a:ext uri="{FF2B5EF4-FFF2-40B4-BE49-F238E27FC236}">
                      <a16:creationId xmlns:a16="http://schemas.microsoft.com/office/drawing/2014/main" id="{77B88A30-F923-B3A4-8BCD-EA17B754A5B3}"/>
                    </a:ext>
                  </a:extLst>
                </p:cNvPr>
                <p:cNvSpPr/>
                <p:nvPr/>
              </p:nvSpPr>
              <p:spPr>
                <a:xfrm>
                  <a:off x="1215677" y="581410"/>
                  <a:ext cx="169138" cy="169138"/>
                </a:xfrm>
                <a:prstGeom prst="rect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3349"/>
                </a:p>
              </p:txBody>
            </p:sp>
          </p:grpSp>
          <p:grpSp>
            <p:nvGrpSpPr>
              <p:cNvPr id="12" name="Group 11">
                <a:extLst>
                  <a:ext uri="{FF2B5EF4-FFF2-40B4-BE49-F238E27FC236}">
                    <a16:creationId xmlns:a16="http://schemas.microsoft.com/office/drawing/2014/main" id="{726F6A01-4389-78AC-B7D7-938032832E6F}"/>
                  </a:ext>
                </a:extLst>
              </p:cNvPr>
              <p:cNvGrpSpPr/>
              <p:nvPr/>
            </p:nvGrpSpPr>
            <p:grpSpPr>
              <a:xfrm>
                <a:off x="877401" y="919686"/>
                <a:ext cx="507414" cy="169138"/>
                <a:chOff x="877401" y="581410"/>
                <a:chExt cx="507414" cy="169138"/>
              </a:xfrm>
              <a:grpFill/>
            </p:grpSpPr>
            <p:sp>
              <p:nvSpPr>
                <p:cNvPr id="13" name="Rectangle 12">
                  <a:extLst>
                    <a:ext uri="{FF2B5EF4-FFF2-40B4-BE49-F238E27FC236}">
                      <a16:creationId xmlns:a16="http://schemas.microsoft.com/office/drawing/2014/main" id="{13EF67C6-5516-7399-5544-B95495BAD8B6}"/>
                    </a:ext>
                  </a:extLst>
                </p:cNvPr>
                <p:cNvSpPr/>
                <p:nvPr/>
              </p:nvSpPr>
              <p:spPr>
                <a:xfrm>
                  <a:off x="877401" y="581410"/>
                  <a:ext cx="169138" cy="169138"/>
                </a:xfrm>
                <a:prstGeom prst="rect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3349"/>
                </a:p>
              </p:txBody>
            </p:sp>
            <p:sp>
              <p:nvSpPr>
                <p:cNvPr id="14" name="Rectangle 13">
                  <a:extLst>
                    <a:ext uri="{FF2B5EF4-FFF2-40B4-BE49-F238E27FC236}">
                      <a16:creationId xmlns:a16="http://schemas.microsoft.com/office/drawing/2014/main" id="{CB61BF40-44DD-9C23-CDEC-97D2FCBEC128}"/>
                    </a:ext>
                  </a:extLst>
                </p:cNvPr>
                <p:cNvSpPr/>
                <p:nvPr/>
              </p:nvSpPr>
              <p:spPr>
                <a:xfrm>
                  <a:off x="1046539" y="581410"/>
                  <a:ext cx="169138" cy="169138"/>
                </a:xfrm>
                <a:prstGeom prst="rect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3349"/>
                </a:p>
              </p:txBody>
            </p:sp>
            <p:sp>
              <p:nvSpPr>
                <p:cNvPr id="15" name="Rectangle 14">
                  <a:extLst>
                    <a:ext uri="{FF2B5EF4-FFF2-40B4-BE49-F238E27FC236}">
                      <a16:creationId xmlns:a16="http://schemas.microsoft.com/office/drawing/2014/main" id="{3BBB416A-C975-B814-2145-C2173DEE265B}"/>
                    </a:ext>
                  </a:extLst>
                </p:cNvPr>
                <p:cNvSpPr/>
                <p:nvPr/>
              </p:nvSpPr>
              <p:spPr>
                <a:xfrm>
                  <a:off x="1215677" y="581410"/>
                  <a:ext cx="169138" cy="169138"/>
                </a:xfrm>
                <a:prstGeom prst="rect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3349"/>
                </a:p>
              </p:txBody>
            </p:sp>
          </p:grpSp>
        </p:grpSp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id="{D1D4DDCC-FC71-5098-C1A3-EC68AFC82D83}"/>
                </a:ext>
              </a:extLst>
            </p:cNvPr>
            <p:cNvGrpSpPr/>
            <p:nvPr/>
          </p:nvGrpSpPr>
          <p:grpSpPr>
            <a:xfrm rot="8556445">
              <a:off x="1442230" y="962172"/>
              <a:ext cx="676552" cy="676552"/>
              <a:chOff x="2398758" y="803404"/>
              <a:chExt cx="676552" cy="676552"/>
            </a:xfrm>
            <a:solidFill>
              <a:srgbClr val="FF0000"/>
            </a:solidFill>
          </p:grpSpPr>
          <p:grpSp>
            <p:nvGrpSpPr>
              <p:cNvPr id="22" name="Group 21">
                <a:extLst>
                  <a:ext uri="{FF2B5EF4-FFF2-40B4-BE49-F238E27FC236}">
                    <a16:creationId xmlns:a16="http://schemas.microsoft.com/office/drawing/2014/main" id="{DD509B70-B775-8A3B-21DD-11B236B0E938}"/>
                  </a:ext>
                </a:extLst>
              </p:cNvPr>
              <p:cNvGrpSpPr/>
              <p:nvPr/>
            </p:nvGrpSpPr>
            <p:grpSpPr>
              <a:xfrm>
                <a:off x="2398758" y="803404"/>
                <a:ext cx="676552" cy="169138"/>
                <a:chOff x="2398758" y="803404"/>
                <a:chExt cx="676552" cy="169138"/>
              </a:xfrm>
              <a:grpFill/>
            </p:grpSpPr>
            <p:sp>
              <p:nvSpPr>
                <p:cNvPr id="18" name="Rectangle 17">
                  <a:extLst>
                    <a:ext uri="{FF2B5EF4-FFF2-40B4-BE49-F238E27FC236}">
                      <a16:creationId xmlns:a16="http://schemas.microsoft.com/office/drawing/2014/main" id="{79E900C6-6454-FF3E-F103-D8F7BB62B5E7}"/>
                    </a:ext>
                  </a:extLst>
                </p:cNvPr>
                <p:cNvSpPr/>
                <p:nvPr/>
              </p:nvSpPr>
              <p:spPr>
                <a:xfrm>
                  <a:off x="2398758" y="803404"/>
                  <a:ext cx="169138" cy="169138"/>
                </a:xfrm>
                <a:prstGeom prst="rect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3349"/>
                </a:p>
              </p:txBody>
            </p:sp>
            <p:sp>
              <p:nvSpPr>
                <p:cNvPr id="19" name="Rectangle 18">
                  <a:extLst>
                    <a:ext uri="{FF2B5EF4-FFF2-40B4-BE49-F238E27FC236}">
                      <a16:creationId xmlns:a16="http://schemas.microsoft.com/office/drawing/2014/main" id="{405962D9-51BD-FD99-4D76-E0E00B118665}"/>
                    </a:ext>
                  </a:extLst>
                </p:cNvPr>
                <p:cNvSpPr/>
                <p:nvPr/>
              </p:nvSpPr>
              <p:spPr>
                <a:xfrm>
                  <a:off x="2567896" y="803404"/>
                  <a:ext cx="169138" cy="169138"/>
                </a:xfrm>
                <a:prstGeom prst="rect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3349"/>
                </a:p>
              </p:txBody>
            </p:sp>
            <p:sp>
              <p:nvSpPr>
                <p:cNvPr id="20" name="Rectangle 19">
                  <a:extLst>
                    <a:ext uri="{FF2B5EF4-FFF2-40B4-BE49-F238E27FC236}">
                      <a16:creationId xmlns:a16="http://schemas.microsoft.com/office/drawing/2014/main" id="{B6EDA749-BB6E-A4F4-9813-980ECDE4D093}"/>
                    </a:ext>
                  </a:extLst>
                </p:cNvPr>
                <p:cNvSpPr/>
                <p:nvPr/>
              </p:nvSpPr>
              <p:spPr>
                <a:xfrm>
                  <a:off x="2737034" y="803404"/>
                  <a:ext cx="169138" cy="169138"/>
                </a:xfrm>
                <a:prstGeom prst="rect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3349"/>
                </a:p>
              </p:txBody>
            </p:sp>
            <p:sp>
              <p:nvSpPr>
                <p:cNvPr id="21" name="Rectangle 20">
                  <a:extLst>
                    <a:ext uri="{FF2B5EF4-FFF2-40B4-BE49-F238E27FC236}">
                      <a16:creationId xmlns:a16="http://schemas.microsoft.com/office/drawing/2014/main" id="{1140DBBA-F9E9-E02A-AD4C-1342F19D9293}"/>
                    </a:ext>
                  </a:extLst>
                </p:cNvPr>
                <p:cNvSpPr/>
                <p:nvPr/>
              </p:nvSpPr>
              <p:spPr>
                <a:xfrm>
                  <a:off x="2906172" y="803404"/>
                  <a:ext cx="169138" cy="169138"/>
                </a:xfrm>
                <a:prstGeom prst="rect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3349"/>
                </a:p>
              </p:txBody>
            </p:sp>
          </p:grpSp>
          <p:grpSp>
            <p:nvGrpSpPr>
              <p:cNvPr id="23" name="Group 22">
                <a:extLst>
                  <a:ext uri="{FF2B5EF4-FFF2-40B4-BE49-F238E27FC236}">
                    <a16:creationId xmlns:a16="http://schemas.microsoft.com/office/drawing/2014/main" id="{37721B2A-94E1-CA87-D445-8E547A6B46B3}"/>
                  </a:ext>
                </a:extLst>
              </p:cNvPr>
              <p:cNvGrpSpPr/>
              <p:nvPr/>
            </p:nvGrpSpPr>
            <p:grpSpPr>
              <a:xfrm>
                <a:off x="2398758" y="972542"/>
                <a:ext cx="676552" cy="169138"/>
                <a:chOff x="2398758" y="803404"/>
                <a:chExt cx="676552" cy="169138"/>
              </a:xfrm>
              <a:grpFill/>
            </p:grpSpPr>
            <p:sp>
              <p:nvSpPr>
                <p:cNvPr id="24" name="Rectangle 23">
                  <a:extLst>
                    <a:ext uri="{FF2B5EF4-FFF2-40B4-BE49-F238E27FC236}">
                      <a16:creationId xmlns:a16="http://schemas.microsoft.com/office/drawing/2014/main" id="{1DE56A1B-B29B-CFC3-1BAB-F366B479B39C}"/>
                    </a:ext>
                  </a:extLst>
                </p:cNvPr>
                <p:cNvSpPr/>
                <p:nvPr/>
              </p:nvSpPr>
              <p:spPr>
                <a:xfrm>
                  <a:off x="2398758" y="803404"/>
                  <a:ext cx="169138" cy="169138"/>
                </a:xfrm>
                <a:prstGeom prst="rect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3349"/>
                </a:p>
              </p:txBody>
            </p:sp>
            <p:sp>
              <p:nvSpPr>
                <p:cNvPr id="25" name="Rectangle 24">
                  <a:extLst>
                    <a:ext uri="{FF2B5EF4-FFF2-40B4-BE49-F238E27FC236}">
                      <a16:creationId xmlns:a16="http://schemas.microsoft.com/office/drawing/2014/main" id="{A8C20C25-8C11-2F85-5895-9FB50AB19206}"/>
                    </a:ext>
                  </a:extLst>
                </p:cNvPr>
                <p:cNvSpPr/>
                <p:nvPr/>
              </p:nvSpPr>
              <p:spPr>
                <a:xfrm>
                  <a:off x="2567896" y="803404"/>
                  <a:ext cx="169138" cy="169138"/>
                </a:xfrm>
                <a:prstGeom prst="rect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3349"/>
                </a:p>
              </p:txBody>
            </p:sp>
            <p:sp>
              <p:nvSpPr>
                <p:cNvPr id="26" name="Rectangle 25">
                  <a:extLst>
                    <a:ext uri="{FF2B5EF4-FFF2-40B4-BE49-F238E27FC236}">
                      <a16:creationId xmlns:a16="http://schemas.microsoft.com/office/drawing/2014/main" id="{BD0FD768-431F-78EF-A169-AAAEA4AB8DC2}"/>
                    </a:ext>
                  </a:extLst>
                </p:cNvPr>
                <p:cNvSpPr/>
                <p:nvPr/>
              </p:nvSpPr>
              <p:spPr>
                <a:xfrm>
                  <a:off x="2737034" y="803404"/>
                  <a:ext cx="169138" cy="169138"/>
                </a:xfrm>
                <a:prstGeom prst="rect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3349"/>
                </a:p>
              </p:txBody>
            </p:sp>
            <p:sp>
              <p:nvSpPr>
                <p:cNvPr id="27" name="Rectangle 26">
                  <a:extLst>
                    <a:ext uri="{FF2B5EF4-FFF2-40B4-BE49-F238E27FC236}">
                      <a16:creationId xmlns:a16="http://schemas.microsoft.com/office/drawing/2014/main" id="{9960ED19-BD93-6055-26EF-3B9AD0DE1D0B}"/>
                    </a:ext>
                  </a:extLst>
                </p:cNvPr>
                <p:cNvSpPr/>
                <p:nvPr/>
              </p:nvSpPr>
              <p:spPr>
                <a:xfrm>
                  <a:off x="2906172" y="803404"/>
                  <a:ext cx="169138" cy="169138"/>
                </a:xfrm>
                <a:prstGeom prst="rect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3349"/>
                </a:p>
              </p:txBody>
            </p:sp>
          </p:grpSp>
          <p:grpSp>
            <p:nvGrpSpPr>
              <p:cNvPr id="28" name="Group 27">
                <a:extLst>
                  <a:ext uri="{FF2B5EF4-FFF2-40B4-BE49-F238E27FC236}">
                    <a16:creationId xmlns:a16="http://schemas.microsoft.com/office/drawing/2014/main" id="{642C1AA8-1D13-5A0B-7752-6D8F746ED7FF}"/>
                  </a:ext>
                </a:extLst>
              </p:cNvPr>
              <p:cNvGrpSpPr/>
              <p:nvPr/>
            </p:nvGrpSpPr>
            <p:grpSpPr>
              <a:xfrm>
                <a:off x="2398758" y="1141680"/>
                <a:ext cx="676552" cy="169138"/>
                <a:chOff x="2398758" y="803404"/>
                <a:chExt cx="676552" cy="169138"/>
              </a:xfrm>
              <a:grpFill/>
            </p:grpSpPr>
            <p:sp>
              <p:nvSpPr>
                <p:cNvPr id="29" name="Rectangle 28">
                  <a:extLst>
                    <a:ext uri="{FF2B5EF4-FFF2-40B4-BE49-F238E27FC236}">
                      <a16:creationId xmlns:a16="http://schemas.microsoft.com/office/drawing/2014/main" id="{0587A18E-40B4-5000-C34F-F0C314372A2F}"/>
                    </a:ext>
                  </a:extLst>
                </p:cNvPr>
                <p:cNvSpPr/>
                <p:nvPr/>
              </p:nvSpPr>
              <p:spPr>
                <a:xfrm>
                  <a:off x="2398758" y="803404"/>
                  <a:ext cx="169138" cy="169138"/>
                </a:xfrm>
                <a:prstGeom prst="rect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3349"/>
                </a:p>
              </p:txBody>
            </p:sp>
            <p:sp>
              <p:nvSpPr>
                <p:cNvPr id="30" name="Rectangle 29">
                  <a:extLst>
                    <a:ext uri="{FF2B5EF4-FFF2-40B4-BE49-F238E27FC236}">
                      <a16:creationId xmlns:a16="http://schemas.microsoft.com/office/drawing/2014/main" id="{4B38B528-FD69-345E-D45B-3A684BA6906F}"/>
                    </a:ext>
                  </a:extLst>
                </p:cNvPr>
                <p:cNvSpPr/>
                <p:nvPr/>
              </p:nvSpPr>
              <p:spPr>
                <a:xfrm>
                  <a:off x="2567896" y="803404"/>
                  <a:ext cx="169138" cy="169138"/>
                </a:xfrm>
                <a:prstGeom prst="rect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3349"/>
                </a:p>
              </p:txBody>
            </p:sp>
            <p:sp>
              <p:nvSpPr>
                <p:cNvPr id="31" name="Rectangle 30">
                  <a:extLst>
                    <a:ext uri="{FF2B5EF4-FFF2-40B4-BE49-F238E27FC236}">
                      <a16:creationId xmlns:a16="http://schemas.microsoft.com/office/drawing/2014/main" id="{15DF6BF5-DF39-793B-4B8A-EF497F544FAB}"/>
                    </a:ext>
                  </a:extLst>
                </p:cNvPr>
                <p:cNvSpPr/>
                <p:nvPr/>
              </p:nvSpPr>
              <p:spPr>
                <a:xfrm>
                  <a:off x="2737034" y="803404"/>
                  <a:ext cx="169138" cy="169138"/>
                </a:xfrm>
                <a:prstGeom prst="rect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3349"/>
                </a:p>
              </p:txBody>
            </p:sp>
            <p:sp>
              <p:nvSpPr>
                <p:cNvPr id="32" name="Rectangle 31">
                  <a:extLst>
                    <a:ext uri="{FF2B5EF4-FFF2-40B4-BE49-F238E27FC236}">
                      <a16:creationId xmlns:a16="http://schemas.microsoft.com/office/drawing/2014/main" id="{7E07C64C-AE83-3A4D-6AD0-40A73F742D2D}"/>
                    </a:ext>
                  </a:extLst>
                </p:cNvPr>
                <p:cNvSpPr/>
                <p:nvPr/>
              </p:nvSpPr>
              <p:spPr>
                <a:xfrm>
                  <a:off x="2906172" y="803404"/>
                  <a:ext cx="169138" cy="169138"/>
                </a:xfrm>
                <a:prstGeom prst="rect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3349"/>
                </a:p>
              </p:txBody>
            </p:sp>
          </p:grpSp>
          <p:grpSp>
            <p:nvGrpSpPr>
              <p:cNvPr id="33" name="Group 32">
                <a:extLst>
                  <a:ext uri="{FF2B5EF4-FFF2-40B4-BE49-F238E27FC236}">
                    <a16:creationId xmlns:a16="http://schemas.microsoft.com/office/drawing/2014/main" id="{41E48969-CCEA-F55C-AEEF-7CB87FCE6D41}"/>
                  </a:ext>
                </a:extLst>
              </p:cNvPr>
              <p:cNvGrpSpPr/>
              <p:nvPr/>
            </p:nvGrpSpPr>
            <p:grpSpPr>
              <a:xfrm>
                <a:off x="2398758" y="1310818"/>
                <a:ext cx="676552" cy="169138"/>
                <a:chOff x="2398758" y="803404"/>
                <a:chExt cx="676552" cy="169138"/>
              </a:xfrm>
              <a:grpFill/>
            </p:grpSpPr>
            <p:sp>
              <p:nvSpPr>
                <p:cNvPr id="34" name="Rectangle 33">
                  <a:extLst>
                    <a:ext uri="{FF2B5EF4-FFF2-40B4-BE49-F238E27FC236}">
                      <a16:creationId xmlns:a16="http://schemas.microsoft.com/office/drawing/2014/main" id="{5CF6F5C7-7952-F940-0BED-EAC820394A38}"/>
                    </a:ext>
                  </a:extLst>
                </p:cNvPr>
                <p:cNvSpPr/>
                <p:nvPr/>
              </p:nvSpPr>
              <p:spPr>
                <a:xfrm>
                  <a:off x="2398758" y="803404"/>
                  <a:ext cx="169138" cy="169138"/>
                </a:xfrm>
                <a:prstGeom prst="rect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3349"/>
                </a:p>
              </p:txBody>
            </p:sp>
            <p:sp>
              <p:nvSpPr>
                <p:cNvPr id="35" name="Rectangle 34">
                  <a:extLst>
                    <a:ext uri="{FF2B5EF4-FFF2-40B4-BE49-F238E27FC236}">
                      <a16:creationId xmlns:a16="http://schemas.microsoft.com/office/drawing/2014/main" id="{8BDCEE9E-0DAE-D839-87FA-04F95B4D2055}"/>
                    </a:ext>
                  </a:extLst>
                </p:cNvPr>
                <p:cNvSpPr/>
                <p:nvPr/>
              </p:nvSpPr>
              <p:spPr>
                <a:xfrm>
                  <a:off x="2567896" y="803404"/>
                  <a:ext cx="169138" cy="169138"/>
                </a:xfrm>
                <a:prstGeom prst="rect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3349"/>
                </a:p>
              </p:txBody>
            </p:sp>
            <p:sp>
              <p:nvSpPr>
                <p:cNvPr id="36" name="Rectangle 35">
                  <a:extLst>
                    <a:ext uri="{FF2B5EF4-FFF2-40B4-BE49-F238E27FC236}">
                      <a16:creationId xmlns:a16="http://schemas.microsoft.com/office/drawing/2014/main" id="{BD85C0EE-FAAD-EE65-FAAF-0FF539D632B0}"/>
                    </a:ext>
                  </a:extLst>
                </p:cNvPr>
                <p:cNvSpPr/>
                <p:nvPr/>
              </p:nvSpPr>
              <p:spPr>
                <a:xfrm>
                  <a:off x="2737034" y="803404"/>
                  <a:ext cx="169138" cy="169138"/>
                </a:xfrm>
                <a:prstGeom prst="rect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3349"/>
                </a:p>
              </p:txBody>
            </p:sp>
            <p:sp>
              <p:nvSpPr>
                <p:cNvPr id="37" name="Rectangle 36">
                  <a:extLst>
                    <a:ext uri="{FF2B5EF4-FFF2-40B4-BE49-F238E27FC236}">
                      <a16:creationId xmlns:a16="http://schemas.microsoft.com/office/drawing/2014/main" id="{E86F12C0-F284-88CA-E574-93B0DF7D5CC8}"/>
                    </a:ext>
                  </a:extLst>
                </p:cNvPr>
                <p:cNvSpPr/>
                <p:nvPr/>
              </p:nvSpPr>
              <p:spPr>
                <a:xfrm>
                  <a:off x="2906172" y="803404"/>
                  <a:ext cx="169138" cy="169138"/>
                </a:xfrm>
                <a:prstGeom prst="rect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sz="3349"/>
                </a:p>
              </p:txBody>
            </p:sp>
          </p:grpSp>
        </p:grp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03B7129F-245B-FA5B-2323-AA8CF5B9F07A}"/>
                </a:ext>
              </a:extLst>
            </p:cNvPr>
            <p:cNvSpPr/>
            <p:nvPr/>
          </p:nvSpPr>
          <p:spPr>
            <a:xfrm rot="5380751">
              <a:off x="2391781" y="1772577"/>
              <a:ext cx="169138" cy="169138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349"/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39BB9E38-F6AF-94D5-334D-A6305BA2E448}"/>
                </a:ext>
              </a:extLst>
            </p:cNvPr>
            <p:cNvSpPr/>
            <p:nvPr/>
          </p:nvSpPr>
          <p:spPr>
            <a:xfrm rot="5380751">
              <a:off x="2392728" y="1941713"/>
              <a:ext cx="169138" cy="169138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349"/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C6B468E7-F429-74BE-A9E9-7B98D26D4C52}"/>
                </a:ext>
              </a:extLst>
            </p:cNvPr>
            <p:cNvSpPr/>
            <p:nvPr/>
          </p:nvSpPr>
          <p:spPr>
            <a:xfrm rot="5380751">
              <a:off x="2393675" y="2110848"/>
              <a:ext cx="169138" cy="169138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349"/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88FD3FFF-B448-9788-589B-96EBFAE467D2}"/>
                </a:ext>
              </a:extLst>
            </p:cNvPr>
            <p:cNvSpPr/>
            <p:nvPr/>
          </p:nvSpPr>
          <p:spPr>
            <a:xfrm rot="5380751">
              <a:off x="2394622" y="2279983"/>
              <a:ext cx="169138" cy="169138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349"/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29294E61-EC43-AAD4-D05A-3B0684399991}"/>
                </a:ext>
              </a:extLst>
            </p:cNvPr>
            <p:cNvSpPr/>
            <p:nvPr/>
          </p:nvSpPr>
          <p:spPr>
            <a:xfrm rot="5380751">
              <a:off x="2395569" y="2449119"/>
              <a:ext cx="169138" cy="169138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349"/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064E533A-5A4A-4C32-F89B-3EDE1232875E}"/>
                </a:ext>
              </a:extLst>
            </p:cNvPr>
            <p:cNvSpPr/>
            <p:nvPr/>
          </p:nvSpPr>
          <p:spPr>
            <a:xfrm rot="5380751">
              <a:off x="2222645" y="1773524"/>
              <a:ext cx="169138" cy="169138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349"/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6C6645C3-4EE8-767E-7ECE-345272B4EBC7}"/>
                </a:ext>
              </a:extLst>
            </p:cNvPr>
            <p:cNvSpPr/>
            <p:nvPr/>
          </p:nvSpPr>
          <p:spPr>
            <a:xfrm rot="5380751">
              <a:off x="2223592" y="1942660"/>
              <a:ext cx="169138" cy="169138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349"/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1A2E3FAA-12BE-08DB-C73D-02B039BFA5F7}"/>
                </a:ext>
              </a:extLst>
            </p:cNvPr>
            <p:cNvSpPr/>
            <p:nvPr/>
          </p:nvSpPr>
          <p:spPr>
            <a:xfrm rot="5380751">
              <a:off x="2224539" y="2111795"/>
              <a:ext cx="169138" cy="169138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349"/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C9B9D71B-2C7B-9CDD-0A6A-7BFE56B731D5}"/>
                </a:ext>
              </a:extLst>
            </p:cNvPr>
            <p:cNvSpPr/>
            <p:nvPr/>
          </p:nvSpPr>
          <p:spPr>
            <a:xfrm rot="5380751">
              <a:off x="2225486" y="2280930"/>
              <a:ext cx="169138" cy="169138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349"/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F3D65F18-EFCF-F5EC-7CAA-8D2F8977D5EA}"/>
                </a:ext>
              </a:extLst>
            </p:cNvPr>
            <p:cNvSpPr/>
            <p:nvPr/>
          </p:nvSpPr>
          <p:spPr>
            <a:xfrm rot="5380751">
              <a:off x="2226433" y="2450066"/>
              <a:ext cx="169138" cy="169138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349"/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63040E2A-AD86-C1BE-D0F2-7700ACBC37FE}"/>
                </a:ext>
              </a:extLst>
            </p:cNvPr>
            <p:cNvSpPr/>
            <p:nvPr/>
          </p:nvSpPr>
          <p:spPr>
            <a:xfrm rot="5380751">
              <a:off x="2053510" y="1774471"/>
              <a:ext cx="169138" cy="169138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349"/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3B469F7D-B52C-248B-7CA7-225D302E9722}"/>
                </a:ext>
              </a:extLst>
            </p:cNvPr>
            <p:cNvSpPr/>
            <p:nvPr/>
          </p:nvSpPr>
          <p:spPr>
            <a:xfrm rot="5380751">
              <a:off x="2054457" y="1943607"/>
              <a:ext cx="169138" cy="169138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349"/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7733BE72-6544-3042-4133-C7D23685F48E}"/>
                </a:ext>
              </a:extLst>
            </p:cNvPr>
            <p:cNvSpPr/>
            <p:nvPr/>
          </p:nvSpPr>
          <p:spPr>
            <a:xfrm rot="5380751">
              <a:off x="2055404" y="2112742"/>
              <a:ext cx="169138" cy="169138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349"/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FB62DD84-B884-D596-A872-992B25B68D4B}"/>
                </a:ext>
              </a:extLst>
            </p:cNvPr>
            <p:cNvSpPr/>
            <p:nvPr/>
          </p:nvSpPr>
          <p:spPr>
            <a:xfrm rot="5380751">
              <a:off x="2056351" y="2281877"/>
              <a:ext cx="169138" cy="169138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349"/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C9960121-ABC7-08DF-817C-D19490A60213}"/>
                </a:ext>
              </a:extLst>
            </p:cNvPr>
            <p:cNvSpPr/>
            <p:nvPr/>
          </p:nvSpPr>
          <p:spPr>
            <a:xfrm rot="5380751">
              <a:off x="2057298" y="2451013"/>
              <a:ext cx="169138" cy="169138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349"/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C341A7CC-3435-3422-D1C4-C6B7CB3F8B42}"/>
                </a:ext>
              </a:extLst>
            </p:cNvPr>
            <p:cNvSpPr/>
            <p:nvPr/>
          </p:nvSpPr>
          <p:spPr>
            <a:xfrm rot="5380751">
              <a:off x="1884375" y="1775418"/>
              <a:ext cx="169138" cy="169138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349"/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E216921D-76F0-E9FD-CA50-3B9A7B35CD2D}"/>
                </a:ext>
              </a:extLst>
            </p:cNvPr>
            <p:cNvSpPr/>
            <p:nvPr/>
          </p:nvSpPr>
          <p:spPr>
            <a:xfrm rot="5380751">
              <a:off x="1885322" y="1944554"/>
              <a:ext cx="169138" cy="169138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349"/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3F1DFBE7-EFFF-05A0-C95F-1DF83AD5F060}"/>
                </a:ext>
              </a:extLst>
            </p:cNvPr>
            <p:cNvSpPr/>
            <p:nvPr/>
          </p:nvSpPr>
          <p:spPr>
            <a:xfrm rot="5380751">
              <a:off x="1886269" y="2113689"/>
              <a:ext cx="169138" cy="169138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349"/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30529EA7-2155-67D4-C249-B0071939453A}"/>
                </a:ext>
              </a:extLst>
            </p:cNvPr>
            <p:cNvSpPr/>
            <p:nvPr/>
          </p:nvSpPr>
          <p:spPr>
            <a:xfrm rot="5380751">
              <a:off x="1887216" y="2282824"/>
              <a:ext cx="169138" cy="169138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349"/>
            </a:p>
          </p:txBody>
        </p:sp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CB3EA1DA-6E6E-702B-42D0-8DD691DADC96}"/>
                </a:ext>
              </a:extLst>
            </p:cNvPr>
            <p:cNvSpPr/>
            <p:nvPr/>
          </p:nvSpPr>
          <p:spPr>
            <a:xfrm rot="5380751">
              <a:off x="1888163" y="2451960"/>
              <a:ext cx="169138" cy="169138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349"/>
            </a:p>
          </p:txBody>
        </p:sp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17A77AE9-A745-DF38-A0E8-A41AF0426BA3}"/>
                </a:ext>
              </a:extLst>
            </p:cNvPr>
            <p:cNvSpPr/>
            <p:nvPr/>
          </p:nvSpPr>
          <p:spPr>
            <a:xfrm rot="5380751">
              <a:off x="1715239" y="1776365"/>
              <a:ext cx="169138" cy="169138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349"/>
            </a:p>
          </p:txBody>
        </p:sp>
        <p:sp>
          <p:nvSpPr>
            <p:cNvPr id="67" name="Rectangle 66">
              <a:extLst>
                <a:ext uri="{FF2B5EF4-FFF2-40B4-BE49-F238E27FC236}">
                  <a16:creationId xmlns:a16="http://schemas.microsoft.com/office/drawing/2014/main" id="{62CDA760-F0B4-B402-CAE2-355EE9F8A0D9}"/>
                </a:ext>
              </a:extLst>
            </p:cNvPr>
            <p:cNvSpPr/>
            <p:nvPr/>
          </p:nvSpPr>
          <p:spPr>
            <a:xfrm rot="5380751">
              <a:off x="1716186" y="1945501"/>
              <a:ext cx="169138" cy="169138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349"/>
            </a:p>
          </p:txBody>
        </p:sp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395013B2-BE69-1AB7-D451-4587A372DA48}"/>
                </a:ext>
              </a:extLst>
            </p:cNvPr>
            <p:cNvSpPr/>
            <p:nvPr/>
          </p:nvSpPr>
          <p:spPr>
            <a:xfrm rot="5380751">
              <a:off x="1717133" y="2114636"/>
              <a:ext cx="169138" cy="169138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349"/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B66E3B98-B71D-4FCC-6F84-ECE8DD8F7018}"/>
                </a:ext>
              </a:extLst>
            </p:cNvPr>
            <p:cNvSpPr/>
            <p:nvPr/>
          </p:nvSpPr>
          <p:spPr>
            <a:xfrm rot="5380751">
              <a:off x="1718080" y="2283771"/>
              <a:ext cx="169138" cy="169138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349"/>
            </a:p>
          </p:txBody>
        </p:sp>
        <p:sp>
          <p:nvSpPr>
            <p:cNvPr id="70" name="Rectangle 69">
              <a:extLst>
                <a:ext uri="{FF2B5EF4-FFF2-40B4-BE49-F238E27FC236}">
                  <a16:creationId xmlns:a16="http://schemas.microsoft.com/office/drawing/2014/main" id="{027DF0B8-0674-8F18-A3EA-7C51E9AFABED}"/>
                </a:ext>
              </a:extLst>
            </p:cNvPr>
            <p:cNvSpPr/>
            <p:nvPr/>
          </p:nvSpPr>
          <p:spPr>
            <a:xfrm rot="5380751">
              <a:off x="1719027" y="2452907"/>
              <a:ext cx="169138" cy="169138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349"/>
            </a:p>
          </p:txBody>
        </p:sp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4BDF9F2F-BF73-2FD9-E496-DC1F376E2E10}"/>
                </a:ext>
              </a:extLst>
            </p:cNvPr>
            <p:cNvSpPr/>
            <p:nvPr/>
          </p:nvSpPr>
          <p:spPr>
            <a:xfrm rot="8556445">
              <a:off x="2208562" y="1380920"/>
              <a:ext cx="73113" cy="73113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349"/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6997667D-D813-7B12-38AB-77DD9FEE41CE}"/>
              </a:ext>
            </a:extLst>
          </p:cNvPr>
          <p:cNvSpPr txBox="1"/>
          <p:nvPr/>
        </p:nvSpPr>
        <p:spPr>
          <a:xfrm>
            <a:off x="240804" y="1112336"/>
            <a:ext cx="1330814" cy="3862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910" dirty="0"/>
              <a:t>Area 16cm</a:t>
            </a:r>
            <a:r>
              <a:rPr lang="en-GB" sz="1910" dirty="0">
                <a:latin typeface="Calibri" panose="020F0502020204030204" pitchFamily="34" charset="0"/>
              </a:rPr>
              <a:t>²</a:t>
            </a:r>
            <a:endParaRPr lang="en-GB" sz="1910" dirty="0"/>
          </a:p>
        </p:txBody>
      </p:sp>
      <p:sp>
        <p:nvSpPr>
          <p:cNvPr id="17" name="Arrow: Right 16">
            <a:extLst>
              <a:ext uri="{FF2B5EF4-FFF2-40B4-BE49-F238E27FC236}">
                <a16:creationId xmlns:a16="http://schemas.microsoft.com/office/drawing/2014/main" id="{89153367-FF28-1A01-EF7D-C6E275CDF67D}"/>
              </a:ext>
            </a:extLst>
          </p:cNvPr>
          <p:cNvSpPr/>
          <p:nvPr/>
        </p:nvSpPr>
        <p:spPr>
          <a:xfrm rot="2230401">
            <a:off x="1128265" y="961704"/>
            <a:ext cx="893752" cy="301265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349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E0FAA7E4-94BA-F5FB-4363-AAE3B8EA0A10}"/>
              </a:ext>
            </a:extLst>
          </p:cNvPr>
          <p:cNvSpPr txBox="1"/>
          <p:nvPr/>
        </p:nvSpPr>
        <p:spPr>
          <a:xfrm>
            <a:off x="323829" y="3036307"/>
            <a:ext cx="1330814" cy="3862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910" dirty="0"/>
              <a:t>Area 25cm</a:t>
            </a:r>
            <a:r>
              <a:rPr lang="en-GB" sz="1910" dirty="0">
                <a:latin typeface="Calibri" panose="020F0502020204030204" pitchFamily="34" charset="0"/>
              </a:rPr>
              <a:t>²</a:t>
            </a:r>
            <a:endParaRPr lang="en-GB" sz="1910" dirty="0"/>
          </a:p>
        </p:txBody>
      </p:sp>
      <p:sp>
        <p:nvSpPr>
          <p:cNvPr id="46" name="Arrow: Right 45">
            <a:extLst>
              <a:ext uri="{FF2B5EF4-FFF2-40B4-BE49-F238E27FC236}">
                <a16:creationId xmlns:a16="http://schemas.microsoft.com/office/drawing/2014/main" id="{24FACB47-E180-C6E5-E900-40DD5FECD214}"/>
              </a:ext>
            </a:extLst>
          </p:cNvPr>
          <p:cNvSpPr/>
          <p:nvPr/>
        </p:nvSpPr>
        <p:spPr>
          <a:xfrm rot="20178209">
            <a:off x="1311242" y="3259648"/>
            <a:ext cx="893752" cy="301265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349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86CC7B5B-5993-E6E3-A49D-6A92BC94C7A8}"/>
              </a:ext>
            </a:extLst>
          </p:cNvPr>
          <p:cNvSpPr txBox="1"/>
          <p:nvPr/>
        </p:nvSpPr>
        <p:spPr>
          <a:xfrm>
            <a:off x="3999479" y="2645806"/>
            <a:ext cx="1552608" cy="9741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910" dirty="0"/>
              <a:t>What is the area of this square?</a:t>
            </a:r>
          </a:p>
        </p:txBody>
      </p:sp>
      <p:sp>
        <p:nvSpPr>
          <p:cNvPr id="74" name="Arrow: Right 73">
            <a:extLst>
              <a:ext uri="{FF2B5EF4-FFF2-40B4-BE49-F238E27FC236}">
                <a16:creationId xmlns:a16="http://schemas.microsoft.com/office/drawing/2014/main" id="{DEED82E0-6508-06D5-F4E8-6B170AB951F0}"/>
              </a:ext>
            </a:extLst>
          </p:cNvPr>
          <p:cNvSpPr/>
          <p:nvPr/>
        </p:nvSpPr>
        <p:spPr>
          <a:xfrm rot="12952740">
            <a:off x="3943171" y="2259573"/>
            <a:ext cx="893752" cy="301265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349"/>
          </a:p>
        </p:txBody>
      </p:sp>
    </p:spTree>
    <p:extLst>
      <p:ext uri="{BB962C8B-B14F-4D97-AF65-F5344CB8AC3E}">
        <p14:creationId xmlns:p14="http://schemas.microsoft.com/office/powerpoint/2010/main" val="5162660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Right Triangle 64">
            <a:extLst>
              <a:ext uri="{FF2B5EF4-FFF2-40B4-BE49-F238E27FC236}">
                <a16:creationId xmlns:a16="http://schemas.microsoft.com/office/drawing/2014/main" id="{C75100DD-9EE5-F515-14A1-5CEDAF3B1AD9}"/>
              </a:ext>
            </a:extLst>
          </p:cNvPr>
          <p:cNvSpPr/>
          <p:nvPr/>
        </p:nvSpPr>
        <p:spPr>
          <a:xfrm flipH="1">
            <a:off x="2030150" y="1578958"/>
            <a:ext cx="1124144" cy="1497840"/>
          </a:xfrm>
          <a:prstGeom prst="rtTriangl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349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903E0D89-2187-7A58-41AA-A6988F54E42A}"/>
              </a:ext>
            </a:extLst>
          </p:cNvPr>
          <p:cNvGrpSpPr/>
          <p:nvPr/>
        </p:nvGrpSpPr>
        <p:grpSpPr>
          <a:xfrm rot="7638074">
            <a:off x="981122" y="501890"/>
            <a:ext cx="3105389" cy="3701470"/>
            <a:chOff x="719258" y="367934"/>
            <a:chExt cx="2848489" cy="3395258"/>
          </a:xfrm>
        </p:grpSpPr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06BCFA12-D42C-6068-522D-D1993ACBA7FC}"/>
                </a:ext>
              </a:extLst>
            </p:cNvPr>
            <p:cNvSpPr/>
            <p:nvPr/>
          </p:nvSpPr>
          <p:spPr>
            <a:xfrm rot="8556445">
              <a:off x="2533359" y="786926"/>
              <a:ext cx="1034388" cy="1034388"/>
            </a:xfrm>
            <a:custGeom>
              <a:avLst/>
              <a:gdLst>
                <a:gd name="connsiteX0" fmla="*/ 0 w 507414"/>
                <a:gd name="connsiteY0" fmla="*/ 507414 h 507414"/>
                <a:gd name="connsiteX1" fmla="*/ 0 w 507414"/>
                <a:gd name="connsiteY1" fmla="*/ 338276 h 507414"/>
                <a:gd name="connsiteX2" fmla="*/ 0 w 507414"/>
                <a:gd name="connsiteY2" fmla="*/ 169138 h 507414"/>
                <a:gd name="connsiteX3" fmla="*/ 0 w 507414"/>
                <a:gd name="connsiteY3" fmla="*/ 0 h 507414"/>
                <a:gd name="connsiteX4" fmla="*/ 169138 w 507414"/>
                <a:gd name="connsiteY4" fmla="*/ 0 h 507414"/>
                <a:gd name="connsiteX5" fmla="*/ 338276 w 507414"/>
                <a:gd name="connsiteY5" fmla="*/ 0 h 507414"/>
                <a:gd name="connsiteX6" fmla="*/ 507414 w 507414"/>
                <a:gd name="connsiteY6" fmla="*/ 0 h 507414"/>
                <a:gd name="connsiteX7" fmla="*/ 507414 w 507414"/>
                <a:gd name="connsiteY7" fmla="*/ 169138 h 507414"/>
                <a:gd name="connsiteX8" fmla="*/ 507414 w 507414"/>
                <a:gd name="connsiteY8" fmla="*/ 338276 h 507414"/>
                <a:gd name="connsiteX9" fmla="*/ 507414 w 507414"/>
                <a:gd name="connsiteY9" fmla="*/ 507414 h 507414"/>
                <a:gd name="connsiteX10" fmla="*/ 338276 w 507414"/>
                <a:gd name="connsiteY10" fmla="*/ 507414 h 507414"/>
                <a:gd name="connsiteX11" fmla="*/ 169138 w 507414"/>
                <a:gd name="connsiteY11" fmla="*/ 507414 h 5074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507414" h="507414">
                  <a:moveTo>
                    <a:pt x="0" y="507414"/>
                  </a:moveTo>
                  <a:lnTo>
                    <a:pt x="0" y="338276"/>
                  </a:lnTo>
                  <a:lnTo>
                    <a:pt x="0" y="169138"/>
                  </a:lnTo>
                  <a:lnTo>
                    <a:pt x="0" y="0"/>
                  </a:lnTo>
                  <a:lnTo>
                    <a:pt x="169138" y="0"/>
                  </a:lnTo>
                  <a:lnTo>
                    <a:pt x="338276" y="0"/>
                  </a:lnTo>
                  <a:lnTo>
                    <a:pt x="507414" y="0"/>
                  </a:lnTo>
                  <a:lnTo>
                    <a:pt x="507414" y="169138"/>
                  </a:lnTo>
                  <a:lnTo>
                    <a:pt x="507414" y="338276"/>
                  </a:lnTo>
                  <a:lnTo>
                    <a:pt x="507414" y="507414"/>
                  </a:lnTo>
                  <a:lnTo>
                    <a:pt x="338276" y="507414"/>
                  </a:lnTo>
                  <a:lnTo>
                    <a:pt x="169138" y="507414"/>
                  </a:lnTo>
                  <a:close/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 sz="3349"/>
            </a:p>
          </p:txBody>
        </p:sp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64BB748A-8991-1922-618F-4A3CD093E6F9}"/>
                </a:ext>
              </a:extLst>
            </p:cNvPr>
            <p:cNvSpPr/>
            <p:nvPr/>
          </p:nvSpPr>
          <p:spPr>
            <a:xfrm rot="5380751">
              <a:off x="1237373" y="2039210"/>
              <a:ext cx="1723982" cy="172398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 sz="3349"/>
            </a:p>
          </p:txBody>
        </p:sp>
        <p:sp>
          <p:nvSpPr>
            <p:cNvPr id="3" name="Freeform: Shape 2">
              <a:extLst>
                <a:ext uri="{FF2B5EF4-FFF2-40B4-BE49-F238E27FC236}">
                  <a16:creationId xmlns:a16="http://schemas.microsoft.com/office/drawing/2014/main" id="{29054CAF-08B6-0F8E-E2D8-7F225917E948}"/>
                </a:ext>
              </a:extLst>
            </p:cNvPr>
            <p:cNvSpPr/>
            <p:nvPr/>
          </p:nvSpPr>
          <p:spPr>
            <a:xfrm rot="8556445">
              <a:off x="719258" y="367934"/>
              <a:ext cx="1379182" cy="1528824"/>
            </a:xfrm>
            <a:custGeom>
              <a:avLst/>
              <a:gdLst>
                <a:gd name="connsiteX0" fmla="*/ 3656 w 676551"/>
                <a:gd name="connsiteY0" fmla="*/ 73113 h 749957"/>
                <a:gd name="connsiteX1" fmla="*/ 3656 w 676551"/>
                <a:gd name="connsiteY1" fmla="*/ 0 h 749957"/>
                <a:gd name="connsiteX2" fmla="*/ 76769 w 676551"/>
                <a:gd name="connsiteY2" fmla="*/ 0 h 749957"/>
                <a:gd name="connsiteX3" fmla="*/ 76769 w 676551"/>
                <a:gd name="connsiteY3" fmla="*/ 73113 h 749957"/>
                <a:gd name="connsiteX4" fmla="*/ 0 w 676551"/>
                <a:gd name="connsiteY4" fmla="*/ 749957 h 749957"/>
                <a:gd name="connsiteX5" fmla="*/ 0 w 676551"/>
                <a:gd name="connsiteY5" fmla="*/ 580819 h 749957"/>
                <a:gd name="connsiteX6" fmla="*/ 0 w 676551"/>
                <a:gd name="connsiteY6" fmla="*/ 411681 h 749957"/>
                <a:gd name="connsiteX7" fmla="*/ 0 w 676551"/>
                <a:gd name="connsiteY7" fmla="*/ 411681 h 749957"/>
                <a:gd name="connsiteX8" fmla="*/ 0 w 676551"/>
                <a:gd name="connsiteY8" fmla="*/ 242544 h 749957"/>
                <a:gd name="connsiteX9" fmla="*/ 0 w 676551"/>
                <a:gd name="connsiteY9" fmla="*/ 73406 h 749957"/>
                <a:gd name="connsiteX10" fmla="*/ 169138 w 676551"/>
                <a:gd name="connsiteY10" fmla="*/ 73406 h 749957"/>
                <a:gd name="connsiteX11" fmla="*/ 338276 w 676551"/>
                <a:gd name="connsiteY11" fmla="*/ 73406 h 749957"/>
                <a:gd name="connsiteX12" fmla="*/ 338276 w 676551"/>
                <a:gd name="connsiteY12" fmla="*/ 73406 h 749957"/>
                <a:gd name="connsiteX13" fmla="*/ 507413 w 676551"/>
                <a:gd name="connsiteY13" fmla="*/ 73406 h 749957"/>
                <a:gd name="connsiteX14" fmla="*/ 676551 w 676551"/>
                <a:gd name="connsiteY14" fmla="*/ 73406 h 749957"/>
                <a:gd name="connsiteX15" fmla="*/ 676551 w 676551"/>
                <a:gd name="connsiteY15" fmla="*/ 242544 h 749957"/>
                <a:gd name="connsiteX16" fmla="*/ 676551 w 676551"/>
                <a:gd name="connsiteY16" fmla="*/ 411682 h 749957"/>
                <a:gd name="connsiteX17" fmla="*/ 676551 w 676551"/>
                <a:gd name="connsiteY17" fmla="*/ 411682 h 749957"/>
                <a:gd name="connsiteX18" fmla="*/ 676551 w 676551"/>
                <a:gd name="connsiteY18" fmla="*/ 580819 h 749957"/>
                <a:gd name="connsiteX19" fmla="*/ 676551 w 676551"/>
                <a:gd name="connsiteY19" fmla="*/ 749957 h 749957"/>
                <a:gd name="connsiteX20" fmla="*/ 507413 w 676551"/>
                <a:gd name="connsiteY20" fmla="*/ 749957 h 749957"/>
                <a:gd name="connsiteX21" fmla="*/ 338275 w 676551"/>
                <a:gd name="connsiteY21" fmla="*/ 749957 h 749957"/>
                <a:gd name="connsiteX22" fmla="*/ 338275 w 676551"/>
                <a:gd name="connsiteY22" fmla="*/ 749957 h 749957"/>
                <a:gd name="connsiteX23" fmla="*/ 169138 w 676551"/>
                <a:gd name="connsiteY23" fmla="*/ 749957 h 7499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676551" h="749957">
                  <a:moveTo>
                    <a:pt x="3656" y="73113"/>
                  </a:moveTo>
                  <a:lnTo>
                    <a:pt x="3656" y="0"/>
                  </a:lnTo>
                  <a:lnTo>
                    <a:pt x="76769" y="0"/>
                  </a:lnTo>
                  <a:lnTo>
                    <a:pt x="76769" y="73113"/>
                  </a:lnTo>
                  <a:close/>
                  <a:moveTo>
                    <a:pt x="0" y="749957"/>
                  </a:moveTo>
                  <a:lnTo>
                    <a:pt x="0" y="580819"/>
                  </a:lnTo>
                  <a:lnTo>
                    <a:pt x="0" y="411681"/>
                  </a:lnTo>
                  <a:lnTo>
                    <a:pt x="0" y="411681"/>
                  </a:lnTo>
                  <a:lnTo>
                    <a:pt x="0" y="242544"/>
                  </a:lnTo>
                  <a:lnTo>
                    <a:pt x="0" y="73406"/>
                  </a:lnTo>
                  <a:lnTo>
                    <a:pt x="169138" y="73406"/>
                  </a:lnTo>
                  <a:lnTo>
                    <a:pt x="338276" y="73406"/>
                  </a:lnTo>
                  <a:lnTo>
                    <a:pt x="338276" y="73406"/>
                  </a:lnTo>
                  <a:lnTo>
                    <a:pt x="507413" y="73406"/>
                  </a:lnTo>
                  <a:lnTo>
                    <a:pt x="676551" y="73406"/>
                  </a:lnTo>
                  <a:lnTo>
                    <a:pt x="676551" y="242544"/>
                  </a:lnTo>
                  <a:lnTo>
                    <a:pt x="676551" y="411682"/>
                  </a:lnTo>
                  <a:lnTo>
                    <a:pt x="676551" y="411682"/>
                  </a:lnTo>
                  <a:lnTo>
                    <a:pt x="676551" y="580819"/>
                  </a:lnTo>
                  <a:lnTo>
                    <a:pt x="676551" y="749957"/>
                  </a:lnTo>
                  <a:lnTo>
                    <a:pt x="507413" y="749957"/>
                  </a:lnTo>
                  <a:lnTo>
                    <a:pt x="338275" y="749957"/>
                  </a:lnTo>
                  <a:lnTo>
                    <a:pt x="338275" y="749957"/>
                  </a:lnTo>
                  <a:lnTo>
                    <a:pt x="169138" y="749957"/>
                  </a:lnTo>
                  <a:close/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 sz="3349"/>
            </a:p>
          </p:txBody>
        </p:sp>
      </p:grpSp>
      <p:sp>
        <p:nvSpPr>
          <p:cNvPr id="47" name="TextBox 46">
            <a:extLst>
              <a:ext uri="{FF2B5EF4-FFF2-40B4-BE49-F238E27FC236}">
                <a16:creationId xmlns:a16="http://schemas.microsoft.com/office/drawing/2014/main" id="{BF4840BA-F77D-3CC4-BC23-A77A4F4B08B4}"/>
              </a:ext>
            </a:extLst>
          </p:cNvPr>
          <p:cNvSpPr txBox="1"/>
          <p:nvPr/>
        </p:nvSpPr>
        <p:spPr>
          <a:xfrm>
            <a:off x="1975069" y="3453352"/>
            <a:ext cx="1169359" cy="3442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37" dirty="0"/>
              <a:t>Area 36cm</a:t>
            </a:r>
            <a:r>
              <a:rPr lang="en-GB" sz="1637" dirty="0">
                <a:latin typeface="Calibri" panose="020F0502020204030204" pitchFamily="34" charset="0"/>
              </a:rPr>
              <a:t>²</a:t>
            </a:r>
            <a:endParaRPr lang="en-GB" sz="1637" dirty="0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8C0BC6E4-1E1A-659D-E618-045D5FBAB29E}"/>
              </a:ext>
            </a:extLst>
          </p:cNvPr>
          <p:cNvSpPr txBox="1"/>
          <p:nvPr/>
        </p:nvSpPr>
        <p:spPr>
          <a:xfrm>
            <a:off x="3288835" y="2143146"/>
            <a:ext cx="1169359" cy="3442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37" dirty="0"/>
              <a:t>Area 64cm</a:t>
            </a:r>
            <a:r>
              <a:rPr lang="en-GB" sz="1637" dirty="0">
                <a:latin typeface="Calibri" panose="020F0502020204030204" pitchFamily="34" charset="0"/>
              </a:rPr>
              <a:t>²</a:t>
            </a:r>
            <a:endParaRPr lang="en-GB" sz="1637" dirty="0"/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DE0F49C6-17BD-7EA3-E315-F39EEE1BDA5C}"/>
              </a:ext>
            </a:extLst>
          </p:cNvPr>
          <p:cNvSpPr txBox="1"/>
          <p:nvPr/>
        </p:nvSpPr>
        <p:spPr>
          <a:xfrm>
            <a:off x="1042278" y="1258479"/>
            <a:ext cx="1552608" cy="9741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910" dirty="0"/>
              <a:t>What is the area of this square?</a:t>
            </a:r>
          </a:p>
        </p:txBody>
      </p:sp>
    </p:spTree>
    <p:extLst>
      <p:ext uri="{BB962C8B-B14F-4D97-AF65-F5344CB8AC3E}">
        <p14:creationId xmlns:p14="http://schemas.microsoft.com/office/powerpoint/2010/main" val="2830318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ight Triangle 5">
            <a:extLst>
              <a:ext uri="{FF2B5EF4-FFF2-40B4-BE49-F238E27FC236}">
                <a16:creationId xmlns:a16="http://schemas.microsoft.com/office/drawing/2014/main" id="{D21E98BC-031A-A591-B29C-164C953D6460}"/>
              </a:ext>
            </a:extLst>
          </p:cNvPr>
          <p:cNvSpPr/>
          <p:nvPr/>
        </p:nvSpPr>
        <p:spPr>
          <a:xfrm rot="14752375" flipH="1">
            <a:off x="2371609" y="1695168"/>
            <a:ext cx="957644" cy="2149119"/>
          </a:xfrm>
          <a:custGeom>
            <a:avLst/>
            <a:gdLst>
              <a:gd name="connsiteX0" fmla="*/ 0 w 824108"/>
              <a:gd name="connsiteY0" fmla="*/ 1098064 h 1098064"/>
              <a:gd name="connsiteX1" fmla="*/ 0 w 824108"/>
              <a:gd name="connsiteY1" fmla="*/ 0 h 1098064"/>
              <a:gd name="connsiteX2" fmla="*/ 824108 w 824108"/>
              <a:gd name="connsiteY2" fmla="*/ 1098064 h 1098064"/>
              <a:gd name="connsiteX3" fmla="*/ 0 w 824108"/>
              <a:gd name="connsiteY3" fmla="*/ 1098064 h 1098064"/>
              <a:gd name="connsiteX0" fmla="*/ 140883 w 964991"/>
              <a:gd name="connsiteY0" fmla="*/ 1567782 h 1567782"/>
              <a:gd name="connsiteX1" fmla="*/ 0 w 964991"/>
              <a:gd name="connsiteY1" fmla="*/ 0 h 1567782"/>
              <a:gd name="connsiteX2" fmla="*/ 964991 w 964991"/>
              <a:gd name="connsiteY2" fmla="*/ 1567782 h 1567782"/>
              <a:gd name="connsiteX3" fmla="*/ 140883 w 964991"/>
              <a:gd name="connsiteY3" fmla="*/ 1567782 h 1567782"/>
              <a:gd name="connsiteX0" fmla="*/ 140883 w 669135"/>
              <a:gd name="connsiteY0" fmla="*/ 1567782 h 1567782"/>
              <a:gd name="connsiteX1" fmla="*/ 0 w 669135"/>
              <a:gd name="connsiteY1" fmla="*/ 0 h 1567782"/>
              <a:gd name="connsiteX2" fmla="*/ 669135 w 669135"/>
              <a:gd name="connsiteY2" fmla="*/ 1514966 h 1567782"/>
              <a:gd name="connsiteX3" fmla="*/ 140883 w 669135"/>
              <a:gd name="connsiteY3" fmla="*/ 1567782 h 1567782"/>
              <a:gd name="connsiteX0" fmla="*/ 140883 w 702047"/>
              <a:gd name="connsiteY0" fmla="*/ 1567782 h 1575515"/>
              <a:gd name="connsiteX1" fmla="*/ 0 w 702047"/>
              <a:gd name="connsiteY1" fmla="*/ 0 h 1575515"/>
              <a:gd name="connsiteX2" fmla="*/ 702047 w 702047"/>
              <a:gd name="connsiteY2" fmla="*/ 1575515 h 1575515"/>
              <a:gd name="connsiteX3" fmla="*/ 140883 w 702047"/>
              <a:gd name="connsiteY3" fmla="*/ 1567782 h 1575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2047" h="1575515">
                <a:moveTo>
                  <a:pt x="140883" y="1567782"/>
                </a:moveTo>
                <a:lnTo>
                  <a:pt x="0" y="0"/>
                </a:lnTo>
                <a:lnTo>
                  <a:pt x="702047" y="1575515"/>
                </a:lnTo>
                <a:lnTo>
                  <a:pt x="140883" y="1567782"/>
                </a:lnTo>
                <a:close/>
              </a:path>
            </a:pathLst>
          </a:custGeom>
          <a:solidFill>
            <a:srgbClr val="CC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349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06BCFA12-D42C-6068-522D-D1993ACBA7FC}"/>
              </a:ext>
            </a:extLst>
          </p:cNvPr>
          <p:cNvSpPr/>
          <p:nvPr/>
        </p:nvSpPr>
        <p:spPr>
          <a:xfrm rot="9258149">
            <a:off x="3826505" y="1895417"/>
            <a:ext cx="753540" cy="753540"/>
          </a:xfrm>
          <a:custGeom>
            <a:avLst/>
            <a:gdLst>
              <a:gd name="connsiteX0" fmla="*/ 0 w 507414"/>
              <a:gd name="connsiteY0" fmla="*/ 507414 h 507414"/>
              <a:gd name="connsiteX1" fmla="*/ 0 w 507414"/>
              <a:gd name="connsiteY1" fmla="*/ 338276 h 507414"/>
              <a:gd name="connsiteX2" fmla="*/ 0 w 507414"/>
              <a:gd name="connsiteY2" fmla="*/ 169138 h 507414"/>
              <a:gd name="connsiteX3" fmla="*/ 0 w 507414"/>
              <a:gd name="connsiteY3" fmla="*/ 0 h 507414"/>
              <a:gd name="connsiteX4" fmla="*/ 169138 w 507414"/>
              <a:gd name="connsiteY4" fmla="*/ 0 h 507414"/>
              <a:gd name="connsiteX5" fmla="*/ 338276 w 507414"/>
              <a:gd name="connsiteY5" fmla="*/ 0 h 507414"/>
              <a:gd name="connsiteX6" fmla="*/ 507414 w 507414"/>
              <a:gd name="connsiteY6" fmla="*/ 0 h 507414"/>
              <a:gd name="connsiteX7" fmla="*/ 507414 w 507414"/>
              <a:gd name="connsiteY7" fmla="*/ 169138 h 507414"/>
              <a:gd name="connsiteX8" fmla="*/ 507414 w 507414"/>
              <a:gd name="connsiteY8" fmla="*/ 338276 h 507414"/>
              <a:gd name="connsiteX9" fmla="*/ 507414 w 507414"/>
              <a:gd name="connsiteY9" fmla="*/ 507414 h 507414"/>
              <a:gd name="connsiteX10" fmla="*/ 338276 w 507414"/>
              <a:gd name="connsiteY10" fmla="*/ 507414 h 507414"/>
              <a:gd name="connsiteX11" fmla="*/ 169138 w 507414"/>
              <a:gd name="connsiteY11" fmla="*/ 507414 h 50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07414" h="507414">
                <a:moveTo>
                  <a:pt x="0" y="507414"/>
                </a:moveTo>
                <a:lnTo>
                  <a:pt x="0" y="338276"/>
                </a:lnTo>
                <a:lnTo>
                  <a:pt x="0" y="169138"/>
                </a:lnTo>
                <a:lnTo>
                  <a:pt x="0" y="0"/>
                </a:lnTo>
                <a:lnTo>
                  <a:pt x="169138" y="0"/>
                </a:lnTo>
                <a:lnTo>
                  <a:pt x="338276" y="0"/>
                </a:lnTo>
                <a:lnTo>
                  <a:pt x="507414" y="0"/>
                </a:lnTo>
                <a:lnTo>
                  <a:pt x="507414" y="169138"/>
                </a:lnTo>
                <a:lnTo>
                  <a:pt x="507414" y="338276"/>
                </a:lnTo>
                <a:lnTo>
                  <a:pt x="507414" y="507414"/>
                </a:lnTo>
                <a:lnTo>
                  <a:pt x="338276" y="507414"/>
                </a:lnTo>
                <a:lnTo>
                  <a:pt x="169138" y="507414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3349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4BB748A-8991-1922-618F-4A3CD093E6F9}"/>
              </a:ext>
            </a:extLst>
          </p:cNvPr>
          <p:cNvSpPr/>
          <p:nvPr/>
        </p:nvSpPr>
        <p:spPr>
          <a:xfrm rot="5380751">
            <a:off x="1666310" y="2768464"/>
            <a:ext cx="2351494" cy="237797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3349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964CB02-A1A3-A574-6DE2-5FE3CFCC0A7A}"/>
              </a:ext>
            </a:extLst>
          </p:cNvPr>
          <p:cNvSpPr/>
          <p:nvPr/>
        </p:nvSpPr>
        <p:spPr>
          <a:xfrm rot="4295741">
            <a:off x="1259453" y="334127"/>
            <a:ext cx="2155762" cy="215576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3349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0829C7F-595D-B008-42A0-5FDC587B59DD}"/>
              </a:ext>
            </a:extLst>
          </p:cNvPr>
          <p:cNvSpPr/>
          <p:nvPr/>
        </p:nvSpPr>
        <p:spPr>
          <a:xfrm rot="20497664">
            <a:off x="3542327" y="2119056"/>
            <a:ext cx="222403" cy="205326"/>
          </a:xfrm>
          <a:custGeom>
            <a:avLst/>
            <a:gdLst>
              <a:gd name="connsiteX0" fmla="*/ 0 w 147995"/>
              <a:gd name="connsiteY0" fmla="*/ 0 h 145526"/>
              <a:gd name="connsiteX1" fmla="*/ 147995 w 147995"/>
              <a:gd name="connsiteY1" fmla="*/ 0 h 145526"/>
              <a:gd name="connsiteX2" fmla="*/ 147995 w 147995"/>
              <a:gd name="connsiteY2" fmla="*/ 145526 h 145526"/>
              <a:gd name="connsiteX3" fmla="*/ 0 w 147995"/>
              <a:gd name="connsiteY3" fmla="*/ 145526 h 145526"/>
              <a:gd name="connsiteX4" fmla="*/ 0 w 147995"/>
              <a:gd name="connsiteY4" fmla="*/ 0 h 145526"/>
              <a:gd name="connsiteX0" fmla="*/ 0 w 163043"/>
              <a:gd name="connsiteY0" fmla="*/ 0 h 150524"/>
              <a:gd name="connsiteX1" fmla="*/ 147995 w 163043"/>
              <a:gd name="connsiteY1" fmla="*/ 0 h 150524"/>
              <a:gd name="connsiteX2" fmla="*/ 163043 w 163043"/>
              <a:gd name="connsiteY2" fmla="*/ 150524 h 150524"/>
              <a:gd name="connsiteX3" fmla="*/ 0 w 163043"/>
              <a:gd name="connsiteY3" fmla="*/ 145526 h 150524"/>
              <a:gd name="connsiteX4" fmla="*/ 0 w 163043"/>
              <a:gd name="connsiteY4" fmla="*/ 0 h 150524"/>
              <a:gd name="connsiteX0" fmla="*/ 0 w 163043"/>
              <a:gd name="connsiteY0" fmla="*/ 0 h 150524"/>
              <a:gd name="connsiteX1" fmla="*/ 147995 w 163043"/>
              <a:gd name="connsiteY1" fmla="*/ 0 h 150524"/>
              <a:gd name="connsiteX2" fmla="*/ 163043 w 163043"/>
              <a:gd name="connsiteY2" fmla="*/ 150524 h 150524"/>
              <a:gd name="connsiteX3" fmla="*/ 10033 w 163043"/>
              <a:gd name="connsiteY3" fmla="*/ 148858 h 150524"/>
              <a:gd name="connsiteX4" fmla="*/ 0 w 163043"/>
              <a:gd name="connsiteY4" fmla="*/ 0 h 1505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3043" h="150524">
                <a:moveTo>
                  <a:pt x="0" y="0"/>
                </a:moveTo>
                <a:lnTo>
                  <a:pt x="147995" y="0"/>
                </a:lnTo>
                <a:lnTo>
                  <a:pt x="163043" y="150524"/>
                </a:lnTo>
                <a:lnTo>
                  <a:pt x="10033" y="148858"/>
                </a:lnTo>
                <a:lnTo>
                  <a:pt x="0" y="0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349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7444C7C-D525-D645-DE52-1EAB5D2E5A70}"/>
              </a:ext>
            </a:extLst>
          </p:cNvPr>
          <p:cNvSpPr txBox="1"/>
          <p:nvPr/>
        </p:nvSpPr>
        <p:spPr>
          <a:xfrm>
            <a:off x="1579716" y="910733"/>
            <a:ext cx="1552608" cy="9741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910" dirty="0"/>
              <a:t>What is the area of this square?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5165F5B-B863-EC2A-521F-84146BB4FE4C}"/>
              </a:ext>
            </a:extLst>
          </p:cNvPr>
          <p:cNvSpPr txBox="1"/>
          <p:nvPr/>
        </p:nvSpPr>
        <p:spPr>
          <a:xfrm>
            <a:off x="3727908" y="2032796"/>
            <a:ext cx="1169359" cy="3442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37" dirty="0"/>
              <a:t>Area 25cm</a:t>
            </a:r>
            <a:r>
              <a:rPr lang="en-GB" sz="1637" dirty="0">
                <a:latin typeface="Calibri" panose="020F0502020204030204" pitchFamily="34" charset="0"/>
              </a:rPr>
              <a:t>²</a:t>
            </a:r>
            <a:endParaRPr lang="en-GB" sz="1637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9851254-01B6-0505-C01A-1F3D1DC933FE}"/>
              </a:ext>
            </a:extLst>
          </p:cNvPr>
          <p:cNvSpPr txBox="1"/>
          <p:nvPr/>
        </p:nvSpPr>
        <p:spPr>
          <a:xfrm>
            <a:off x="2168856" y="3652781"/>
            <a:ext cx="1275157" cy="3442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37" dirty="0"/>
              <a:t>Area 169cm</a:t>
            </a:r>
            <a:r>
              <a:rPr lang="en-GB" sz="1637" dirty="0">
                <a:latin typeface="Calibri" panose="020F0502020204030204" pitchFamily="34" charset="0"/>
              </a:rPr>
              <a:t>²</a:t>
            </a:r>
            <a:endParaRPr lang="en-GB" sz="1637" dirty="0"/>
          </a:p>
        </p:txBody>
      </p:sp>
    </p:spTree>
    <p:extLst>
      <p:ext uri="{BB962C8B-B14F-4D97-AF65-F5344CB8AC3E}">
        <p14:creationId xmlns:p14="http://schemas.microsoft.com/office/powerpoint/2010/main" val="10915707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>
            <a:extLst>
              <a:ext uri="{FF2B5EF4-FFF2-40B4-BE49-F238E27FC236}">
                <a16:creationId xmlns:a16="http://schemas.microsoft.com/office/drawing/2014/main" id="{C8D5E57D-79FA-69ED-11DE-4EB1CDD1C1D8}"/>
              </a:ext>
            </a:extLst>
          </p:cNvPr>
          <p:cNvSpPr/>
          <p:nvPr/>
        </p:nvSpPr>
        <p:spPr>
          <a:xfrm rot="5400000" flipH="1">
            <a:off x="2241060" y="1630787"/>
            <a:ext cx="1124144" cy="1497840"/>
          </a:xfrm>
          <a:prstGeom prst="rtTriangle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349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903E0D89-2187-7A58-41AA-A6988F54E42A}"/>
              </a:ext>
            </a:extLst>
          </p:cNvPr>
          <p:cNvGrpSpPr/>
          <p:nvPr/>
        </p:nvGrpSpPr>
        <p:grpSpPr>
          <a:xfrm rot="13027069">
            <a:off x="1232593" y="473052"/>
            <a:ext cx="3105389" cy="3701470"/>
            <a:chOff x="719258" y="367934"/>
            <a:chExt cx="2848489" cy="3395258"/>
          </a:xfrm>
        </p:grpSpPr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06BCFA12-D42C-6068-522D-D1993ACBA7FC}"/>
                </a:ext>
              </a:extLst>
            </p:cNvPr>
            <p:cNvSpPr/>
            <p:nvPr/>
          </p:nvSpPr>
          <p:spPr>
            <a:xfrm rot="8556445">
              <a:off x="2533359" y="786926"/>
              <a:ext cx="1034388" cy="1034388"/>
            </a:xfrm>
            <a:custGeom>
              <a:avLst/>
              <a:gdLst>
                <a:gd name="connsiteX0" fmla="*/ 0 w 507414"/>
                <a:gd name="connsiteY0" fmla="*/ 507414 h 507414"/>
                <a:gd name="connsiteX1" fmla="*/ 0 w 507414"/>
                <a:gd name="connsiteY1" fmla="*/ 338276 h 507414"/>
                <a:gd name="connsiteX2" fmla="*/ 0 w 507414"/>
                <a:gd name="connsiteY2" fmla="*/ 169138 h 507414"/>
                <a:gd name="connsiteX3" fmla="*/ 0 w 507414"/>
                <a:gd name="connsiteY3" fmla="*/ 0 h 507414"/>
                <a:gd name="connsiteX4" fmla="*/ 169138 w 507414"/>
                <a:gd name="connsiteY4" fmla="*/ 0 h 507414"/>
                <a:gd name="connsiteX5" fmla="*/ 338276 w 507414"/>
                <a:gd name="connsiteY5" fmla="*/ 0 h 507414"/>
                <a:gd name="connsiteX6" fmla="*/ 507414 w 507414"/>
                <a:gd name="connsiteY6" fmla="*/ 0 h 507414"/>
                <a:gd name="connsiteX7" fmla="*/ 507414 w 507414"/>
                <a:gd name="connsiteY7" fmla="*/ 169138 h 507414"/>
                <a:gd name="connsiteX8" fmla="*/ 507414 w 507414"/>
                <a:gd name="connsiteY8" fmla="*/ 338276 h 507414"/>
                <a:gd name="connsiteX9" fmla="*/ 507414 w 507414"/>
                <a:gd name="connsiteY9" fmla="*/ 507414 h 507414"/>
                <a:gd name="connsiteX10" fmla="*/ 338276 w 507414"/>
                <a:gd name="connsiteY10" fmla="*/ 507414 h 507414"/>
                <a:gd name="connsiteX11" fmla="*/ 169138 w 507414"/>
                <a:gd name="connsiteY11" fmla="*/ 507414 h 5074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507414" h="507414">
                  <a:moveTo>
                    <a:pt x="0" y="507414"/>
                  </a:moveTo>
                  <a:lnTo>
                    <a:pt x="0" y="338276"/>
                  </a:lnTo>
                  <a:lnTo>
                    <a:pt x="0" y="169138"/>
                  </a:lnTo>
                  <a:lnTo>
                    <a:pt x="0" y="0"/>
                  </a:lnTo>
                  <a:lnTo>
                    <a:pt x="169138" y="0"/>
                  </a:lnTo>
                  <a:lnTo>
                    <a:pt x="338276" y="0"/>
                  </a:lnTo>
                  <a:lnTo>
                    <a:pt x="507414" y="0"/>
                  </a:lnTo>
                  <a:lnTo>
                    <a:pt x="507414" y="169138"/>
                  </a:lnTo>
                  <a:lnTo>
                    <a:pt x="507414" y="338276"/>
                  </a:lnTo>
                  <a:lnTo>
                    <a:pt x="507414" y="507414"/>
                  </a:lnTo>
                  <a:lnTo>
                    <a:pt x="338276" y="507414"/>
                  </a:lnTo>
                  <a:lnTo>
                    <a:pt x="169138" y="507414"/>
                  </a:lnTo>
                  <a:close/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 sz="3349"/>
            </a:p>
          </p:txBody>
        </p:sp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64BB748A-8991-1922-618F-4A3CD093E6F9}"/>
                </a:ext>
              </a:extLst>
            </p:cNvPr>
            <p:cNvSpPr/>
            <p:nvPr/>
          </p:nvSpPr>
          <p:spPr>
            <a:xfrm rot="5380751">
              <a:off x="1237373" y="2039210"/>
              <a:ext cx="1723982" cy="172398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 sz="3349"/>
            </a:p>
          </p:txBody>
        </p:sp>
        <p:sp>
          <p:nvSpPr>
            <p:cNvPr id="3" name="Freeform: Shape 2">
              <a:extLst>
                <a:ext uri="{FF2B5EF4-FFF2-40B4-BE49-F238E27FC236}">
                  <a16:creationId xmlns:a16="http://schemas.microsoft.com/office/drawing/2014/main" id="{29054CAF-08B6-0F8E-E2D8-7F225917E948}"/>
                </a:ext>
              </a:extLst>
            </p:cNvPr>
            <p:cNvSpPr/>
            <p:nvPr/>
          </p:nvSpPr>
          <p:spPr>
            <a:xfrm rot="8556445">
              <a:off x="719258" y="367934"/>
              <a:ext cx="1379182" cy="1528824"/>
            </a:xfrm>
            <a:custGeom>
              <a:avLst/>
              <a:gdLst>
                <a:gd name="connsiteX0" fmla="*/ 3656 w 676551"/>
                <a:gd name="connsiteY0" fmla="*/ 73113 h 749957"/>
                <a:gd name="connsiteX1" fmla="*/ 3656 w 676551"/>
                <a:gd name="connsiteY1" fmla="*/ 0 h 749957"/>
                <a:gd name="connsiteX2" fmla="*/ 76769 w 676551"/>
                <a:gd name="connsiteY2" fmla="*/ 0 h 749957"/>
                <a:gd name="connsiteX3" fmla="*/ 76769 w 676551"/>
                <a:gd name="connsiteY3" fmla="*/ 73113 h 749957"/>
                <a:gd name="connsiteX4" fmla="*/ 0 w 676551"/>
                <a:gd name="connsiteY4" fmla="*/ 749957 h 749957"/>
                <a:gd name="connsiteX5" fmla="*/ 0 w 676551"/>
                <a:gd name="connsiteY5" fmla="*/ 580819 h 749957"/>
                <a:gd name="connsiteX6" fmla="*/ 0 w 676551"/>
                <a:gd name="connsiteY6" fmla="*/ 411681 h 749957"/>
                <a:gd name="connsiteX7" fmla="*/ 0 w 676551"/>
                <a:gd name="connsiteY7" fmla="*/ 411681 h 749957"/>
                <a:gd name="connsiteX8" fmla="*/ 0 w 676551"/>
                <a:gd name="connsiteY8" fmla="*/ 242544 h 749957"/>
                <a:gd name="connsiteX9" fmla="*/ 0 w 676551"/>
                <a:gd name="connsiteY9" fmla="*/ 73406 h 749957"/>
                <a:gd name="connsiteX10" fmla="*/ 169138 w 676551"/>
                <a:gd name="connsiteY10" fmla="*/ 73406 h 749957"/>
                <a:gd name="connsiteX11" fmla="*/ 338276 w 676551"/>
                <a:gd name="connsiteY11" fmla="*/ 73406 h 749957"/>
                <a:gd name="connsiteX12" fmla="*/ 338276 w 676551"/>
                <a:gd name="connsiteY12" fmla="*/ 73406 h 749957"/>
                <a:gd name="connsiteX13" fmla="*/ 507413 w 676551"/>
                <a:gd name="connsiteY13" fmla="*/ 73406 h 749957"/>
                <a:gd name="connsiteX14" fmla="*/ 676551 w 676551"/>
                <a:gd name="connsiteY14" fmla="*/ 73406 h 749957"/>
                <a:gd name="connsiteX15" fmla="*/ 676551 w 676551"/>
                <a:gd name="connsiteY15" fmla="*/ 242544 h 749957"/>
                <a:gd name="connsiteX16" fmla="*/ 676551 w 676551"/>
                <a:gd name="connsiteY16" fmla="*/ 411682 h 749957"/>
                <a:gd name="connsiteX17" fmla="*/ 676551 w 676551"/>
                <a:gd name="connsiteY17" fmla="*/ 411682 h 749957"/>
                <a:gd name="connsiteX18" fmla="*/ 676551 w 676551"/>
                <a:gd name="connsiteY18" fmla="*/ 580819 h 749957"/>
                <a:gd name="connsiteX19" fmla="*/ 676551 w 676551"/>
                <a:gd name="connsiteY19" fmla="*/ 749957 h 749957"/>
                <a:gd name="connsiteX20" fmla="*/ 507413 w 676551"/>
                <a:gd name="connsiteY20" fmla="*/ 749957 h 749957"/>
                <a:gd name="connsiteX21" fmla="*/ 338275 w 676551"/>
                <a:gd name="connsiteY21" fmla="*/ 749957 h 749957"/>
                <a:gd name="connsiteX22" fmla="*/ 338275 w 676551"/>
                <a:gd name="connsiteY22" fmla="*/ 749957 h 749957"/>
                <a:gd name="connsiteX23" fmla="*/ 169138 w 676551"/>
                <a:gd name="connsiteY23" fmla="*/ 749957 h 7499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676551" h="749957">
                  <a:moveTo>
                    <a:pt x="3656" y="73113"/>
                  </a:moveTo>
                  <a:lnTo>
                    <a:pt x="3656" y="0"/>
                  </a:lnTo>
                  <a:lnTo>
                    <a:pt x="76769" y="0"/>
                  </a:lnTo>
                  <a:lnTo>
                    <a:pt x="76769" y="73113"/>
                  </a:lnTo>
                  <a:close/>
                  <a:moveTo>
                    <a:pt x="0" y="749957"/>
                  </a:moveTo>
                  <a:lnTo>
                    <a:pt x="0" y="580819"/>
                  </a:lnTo>
                  <a:lnTo>
                    <a:pt x="0" y="411681"/>
                  </a:lnTo>
                  <a:lnTo>
                    <a:pt x="0" y="411681"/>
                  </a:lnTo>
                  <a:lnTo>
                    <a:pt x="0" y="242544"/>
                  </a:lnTo>
                  <a:lnTo>
                    <a:pt x="0" y="73406"/>
                  </a:lnTo>
                  <a:lnTo>
                    <a:pt x="169138" y="73406"/>
                  </a:lnTo>
                  <a:lnTo>
                    <a:pt x="338276" y="73406"/>
                  </a:lnTo>
                  <a:lnTo>
                    <a:pt x="338276" y="73406"/>
                  </a:lnTo>
                  <a:lnTo>
                    <a:pt x="507413" y="73406"/>
                  </a:lnTo>
                  <a:lnTo>
                    <a:pt x="676551" y="73406"/>
                  </a:lnTo>
                  <a:lnTo>
                    <a:pt x="676551" y="242544"/>
                  </a:lnTo>
                  <a:lnTo>
                    <a:pt x="676551" y="411682"/>
                  </a:lnTo>
                  <a:lnTo>
                    <a:pt x="676551" y="411682"/>
                  </a:lnTo>
                  <a:lnTo>
                    <a:pt x="676551" y="580819"/>
                  </a:lnTo>
                  <a:lnTo>
                    <a:pt x="676551" y="749957"/>
                  </a:lnTo>
                  <a:lnTo>
                    <a:pt x="507413" y="749957"/>
                  </a:lnTo>
                  <a:lnTo>
                    <a:pt x="338275" y="749957"/>
                  </a:lnTo>
                  <a:lnTo>
                    <a:pt x="338275" y="749957"/>
                  </a:lnTo>
                  <a:lnTo>
                    <a:pt x="169138" y="749957"/>
                  </a:lnTo>
                  <a:close/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 sz="3349"/>
            </a:p>
          </p:txBody>
        </p: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BE725E92-A8F9-A988-2AC8-5B4C1E95E36B}"/>
              </a:ext>
            </a:extLst>
          </p:cNvPr>
          <p:cNvSpPr txBox="1"/>
          <p:nvPr/>
        </p:nvSpPr>
        <p:spPr>
          <a:xfrm>
            <a:off x="2597102" y="1122598"/>
            <a:ext cx="1552608" cy="9741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910" dirty="0"/>
              <a:t>What is the area of this square?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88AA1CB-6BE4-FD07-B3DF-B5986FB9DC80}"/>
              </a:ext>
            </a:extLst>
          </p:cNvPr>
          <p:cNvSpPr txBox="1"/>
          <p:nvPr/>
        </p:nvSpPr>
        <p:spPr>
          <a:xfrm>
            <a:off x="1152895" y="1514074"/>
            <a:ext cx="607859" cy="3862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910" dirty="0"/>
              <a:t>8cm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0CD02D3-E9C4-9B9E-DDBB-99A46269452C}"/>
              </a:ext>
            </a:extLst>
          </p:cNvPr>
          <p:cNvSpPr txBox="1"/>
          <p:nvPr/>
        </p:nvSpPr>
        <p:spPr>
          <a:xfrm>
            <a:off x="1152895" y="2844070"/>
            <a:ext cx="607859" cy="3862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910" dirty="0"/>
              <a:t>8cm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379AE52-B399-E35E-46F2-6C67AF1985BC}"/>
              </a:ext>
            </a:extLst>
          </p:cNvPr>
          <p:cNvSpPr txBox="1"/>
          <p:nvPr/>
        </p:nvSpPr>
        <p:spPr>
          <a:xfrm rot="16200000">
            <a:off x="470522" y="2195857"/>
            <a:ext cx="607859" cy="3862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910" dirty="0"/>
              <a:t>8cm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31098C4-23C0-80B3-78DF-78C9009E125D}"/>
              </a:ext>
            </a:extLst>
          </p:cNvPr>
          <p:cNvSpPr txBox="1"/>
          <p:nvPr/>
        </p:nvSpPr>
        <p:spPr>
          <a:xfrm rot="16200000">
            <a:off x="1645449" y="2228922"/>
            <a:ext cx="607859" cy="3862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910" dirty="0"/>
              <a:t>8cm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6849DA2-E371-9B1B-473D-E54DEC6C36C0}"/>
              </a:ext>
            </a:extLst>
          </p:cNvPr>
          <p:cNvSpPr txBox="1"/>
          <p:nvPr/>
        </p:nvSpPr>
        <p:spPr>
          <a:xfrm rot="16200000">
            <a:off x="1574867" y="3581659"/>
            <a:ext cx="731290" cy="3862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910" dirty="0"/>
              <a:t>15cm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14B6485-427D-EB51-120C-5175BC357253}"/>
              </a:ext>
            </a:extLst>
          </p:cNvPr>
          <p:cNvSpPr txBox="1"/>
          <p:nvPr/>
        </p:nvSpPr>
        <p:spPr>
          <a:xfrm rot="5400000">
            <a:off x="3313813" y="3505413"/>
            <a:ext cx="731290" cy="3862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910" dirty="0"/>
              <a:t>15cm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B0733F8-B251-F08F-94D2-87583A4D5DF2}"/>
              </a:ext>
            </a:extLst>
          </p:cNvPr>
          <p:cNvSpPr txBox="1"/>
          <p:nvPr/>
        </p:nvSpPr>
        <p:spPr>
          <a:xfrm>
            <a:off x="2423427" y="4097818"/>
            <a:ext cx="731290" cy="3862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910" dirty="0"/>
              <a:t>15cm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8C2A890-2A5E-66DE-8FA0-1FDADFDC8CD3}"/>
              </a:ext>
            </a:extLst>
          </p:cNvPr>
          <p:cNvSpPr txBox="1"/>
          <p:nvPr/>
        </p:nvSpPr>
        <p:spPr>
          <a:xfrm>
            <a:off x="2417204" y="2866398"/>
            <a:ext cx="731290" cy="3862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910" dirty="0"/>
              <a:t>15cm</a:t>
            </a:r>
          </a:p>
        </p:txBody>
      </p:sp>
    </p:spTree>
    <p:extLst>
      <p:ext uri="{BB962C8B-B14F-4D97-AF65-F5344CB8AC3E}">
        <p14:creationId xmlns:p14="http://schemas.microsoft.com/office/powerpoint/2010/main" val="24068087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>
            <a:extLst>
              <a:ext uri="{FF2B5EF4-FFF2-40B4-BE49-F238E27FC236}">
                <a16:creationId xmlns:a16="http://schemas.microsoft.com/office/drawing/2014/main" id="{9C573FD7-1A2D-942D-F2B9-441257537CCA}"/>
              </a:ext>
            </a:extLst>
          </p:cNvPr>
          <p:cNvSpPr/>
          <p:nvPr/>
        </p:nvSpPr>
        <p:spPr>
          <a:xfrm flipV="1">
            <a:off x="1687010" y="1644662"/>
            <a:ext cx="2325526" cy="1146846"/>
          </a:xfrm>
          <a:custGeom>
            <a:avLst/>
            <a:gdLst>
              <a:gd name="connsiteX0" fmla="*/ 0 w 1049431"/>
              <a:gd name="connsiteY0" fmla="*/ 1485588 h 1485588"/>
              <a:gd name="connsiteX1" fmla="*/ 0 w 1049431"/>
              <a:gd name="connsiteY1" fmla="*/ 0 h 1485588"/>
              <a:gd name="connsiteX2" fmla="*/ 1049431 w 1049431"/>
              <a:gd name="connsiteY2" fmla="*/ 1485588 h 1485588"/>
              <a:gd name="connsiteX3" fmla="*/ 0 w 1049431"/>
              <a:gd name="connsiteY3" fmla="*/ 1485588 h 1485588"/>
              <a:gd name="connsiteX0" fmla="*/ 1088823 w 2138254"/>
              <a:gd name="connsiteY0" fmla="*/ 840751 h 840751"/>
              <a:gd name="connsiteX1" fmla="*/ 0 w 2138254"/>
              <a:gd name="connsiteY1" fmla="*/ 0 h 840751"/>
              <a:gd name="connsiteX2" fmla="*/ 2138254 w 2138254"/>
              <a:gd name="connsiteY2" fmla="*/ 840751 h 840751"/>
              <a:gd name="connsiteX3" fmla="*/ 1088823 w 2138254"/>
              <a:gd name="connsiteY3" fmla="*/ 840751 h 840751"/>
              <a:gd name="connsiteX0" fmla="*/ 1088823 w 1704839"/>
              <a:gd name="connsiteY0" fmla="*/ 840751 h 840751"/>
              <a:gd name="connsiteX1" fmla="*/ 0 w 1704839"/>
              <a:gd name="connsiteY1" fmla="*/ 0 h 840751"/>
              <a:gd name="connsiteX2" fmla="*/ 1704839 w 1704839"/>
              <a:gd name="connsiteY2" fmla="*/ 21491 h 840751"/>
              <a:gd name="connsiteX3" fmla="*/ 1088823 w 1704839"/>
              <a:gd name="connsiteY3" fmla="*/ 840751 h 8407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04839" h="840751">
                <a:moveTo>
                  <a:pt x="1088823" y="840751"/>
                </a:moveTo>
                <a:lnTo>
                  <a:pt x="0" y="0"/>
                </a:lnTo>
                <a:lnTo>
                  <a:pt x="1704839" y="21491"/>
                </a:lnTo>
                <a:lnTo>
                  <a:pt x="1088823" y="840751"/>
                </a:lnTo>
                <a:close/>
              </a:path>
            </a:pathLst>
          </a:custGeom>
          <a:solidFill>
            <a:srgbClr val="99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349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06BCFA12-D42C-6068-522D-D1993ACBA7FC}"/>
              </a:ext>
            </a:extLst>
          </p:cNvPr>
          <p:cNvSpPr/>
          <p:nvPr/>
        </p:nvSpPr>
        <p:spPr>
          <a:xfrm rot="8556445">
            <a:off x="3455689" y="1073425"/>
            <a:ext cx="1410982" cy="1410982"/>
          </a:xfrm>
          <a:custGeom>
            <a:avLst/>
            <a:gdLst>
              <a:gd name="connsiteX0" fmla="*/ 0 w 507414"/>
              <a:gd name="connsiteY0" fmla="*/ 507414 h 507414"/>
              <a:gd name="connsiteX1" fmla="*/ 0 w 507414"/>
              <a:gd name="connsiteY1" fmla="*/ 338276 h 507414"/>
              <a:gd name="connsiteX2" fmla="*/ 0 w 507414"/>
              <a:gd name="connsiteY2" fmla="*/ 169138 h 507414"/>
              <a:gd name="connsiteX3" fmla="*/ 0 w 507414"/>
              <a:gd name="connsiteY3" fmla="*/ 0 h 507414"/>
              <a:gd name="connsiteX4" fmla="*/ 169138 w 507414"/>
              <a:gd name="connsiteY4" fmla="*/ 0 h 507414"/>
              <a:gd name="connsiteX5" fmla="*/ 338276 w 507414"/>
              <a:gd name="connsiteY5" fmla="*/ 0 h 507414"/>
              <a:gd name="connsiteX6" fmla="*/ 507414 w 507414"/>
              <a:gd name="connsiteY6" fmla="*/ 0 h 507414"/>
              <a:gd name="connsiteX7" fmla="*/ 507414 w 507414"/>
              <a:gd name="connsiteY7" fmla="*/ 169138 h 507414"/>
              <a:gd name="connsiteX8" fmla="*/ 507414 w 507414"/>
              <a:gd name="connsiteY8" fmla="*/ 338276 h 507414"/>
              <a:gd name="connsiteX9" fmla="*/ 507414 w 507414"/>
              <a:gd name="connsiteY9" fmla="*/ 507414 h 507414"/>
              <a:gd name="connsiteX10" fmla="*/ 338276 w 507414"/>
              <a:gd name="connsiteY10" fmla="*/ 507414 h 507414"/>
              <a:gd name="connsiteX11" fmla="*/ 169138 w 507414"/>
              <a:gd name="connsiteY11" fmla="*/ 507414 h 50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07414" h="507414">
                <a:moveTo>
                  <a:pt x="0" y="507414"/>
                </a:moveTo>
                <a:lnTo>
                  <a:pt x="0" y="338276"/>
                </a:lnTo>
                <a:lnTo>
                  <a:pt x="0" y="169138"/>
                </a:lnTo>
                <a:lnTo>
                  <a:pt x="0" y="0"/>
                </a:lnTo>
                <a:lnTo>
                  <a:pt x="169138" y="0"/>
                </a:lnTo>
                <a:lnTo>
                  <a:pt x="338276" y="0"/>
                </a:lnTo>
                <a:lnTo>
                  <a:pt x="507414" y="0"/>
                </a:lnTo>
                <a:lnTo>
                  <a:pt x="507414" y="169138"/>
                </a:lnTo>
                <a:lnTo>
                  <a:pt x="507414" y="338276"/>
                </a:lnTo>
                <a:lnTo>
                  <a:pt x="507414" y="507414"/>
                </a:lnTo>
                <a:lnTo>
                  <a:pt x="338276" y="507414"/>
                </a:lnTo>
                <a:lnTo>
                  <a:pt x="169138" y="507414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3349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4BB748A-8991-1922-618F-4A3CD093E6F9}"/>
              </a:ext>
            </a:extLst>
          </p:cNvPr>
          <p:cNvSpPr/>
          <p:nvPr/>
        </p:nvSpPr>
        <p:spPr>
          <a:xfrm rot="5380751">
            <a:off x="1687868" y="2781633"/>
            <a:ext cx="2351639" cy="23516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3349"/>
          </a:p>
        </p:txBody>
      </p:sp>
      <p:sp>
        <p:nvSpPr>
          <p:cNvPr id="3" name="Freeform: Shape 2">
            <a:extLst>
              <a:ext uri="{FF2B5EF4-FFF2-40B4-BE49-F238E27FC236}">
                <a16:creationId xmlns:a16="http://schemas.microsoft.com/office/drawing/2014/main" id="{29054CAF-08B6-0F8E-E2D8-7F225917E948}"/>
              </a:ext>
            </a:extLst>
          </p:cNvPr>
          <p:cNvSpPr/>
          <p:nvPr/>
        </p:nvSpPr>
        <p:spPr>
          <a:xfrm rot="8556445">
            <a:off x="981121" y="501889"/>
            <a:ext cx="1881306" cy="2085429"/>
          </a:xfrm>
          <a:custGeom>
            <a:avLst/>
            <a:gdLst>
              <a:gd name="connsiteX0" fmla="*/ 3656 w 676551"/>
              <a:gd name="connsiteY0" fmla="*/ 73113 h 749957"/>
              <a:gd name="connsiteX1" fmla="*/ 3656 w 676551"/>
              <a:gd name="connsiteY1" fmla="*/ 0 h 749957"/>
              <a:gd name="connsiteX2" fmla="*/ 76769 w 676551"/>
              <a:gd name="connsiteY2" fmla="*/ 0 h 749957"/>
              <a:gd name="connsiteX3" fmla="*/ 76769 w 676551"/>
              <a:gd name="connsiteY3" fmla="*/ 73113 h 749957"/>
              <a:gd name="connsiteX4" fmla="*/ 0 w 676551"/>
              <a:gd name="connsiteY4" fmla="*/ 749957 h 749957"/>
              <a:gd name="connsiteX5" fmla="*/ 0 w 676551"/>
              <a:gd name="connsiteY5" fmla="*/ 580819 h 749957"/>
              <a:gd name="connsiteX6" fmla="*/ 0 w 676551"/>
              <a:gd name="connsiteY6" fmla="*/ 411681 h 749957"/>
              <a:gd name="connsiteX7" fmla="*/ 0 w 676551"/>
              <a:gd name="connsiteY7" fmla="*/ 411681 h 749957"/>
              <a:gd name="connsiteX8" fmla="*/ 0 w 676551"/>
              <a:gd name="connsiteY8" fmla="*/ 242544 h 749957"/>
              <a:gd name="connsiteX9" fmla="*/ 0 w 676551"/>
              <a:gd name="connsiteY9" fmla="*/ 73406 h 749957"/>
              <a:gd name="connsiteX10" fmla="*/ 169138 w 676551"/>
              <a:gd name="connsiteY10" fmla="*/ 73406 h 749957"/>
              <a:gd name="connsiteX11" fmla="*/ 338276 w 676551"/>
              <a:gd name="connsiteY11" fmla="*/ 73406 h 749957"/>
              <a:gd name="connsiteX12" fmla="*/ 338276 w 676551"/>
              <a:gd name="connsiteY12" fmla="*/ 73406 h 749957"/>
              <a:gd name="connsiteX13" fmla="*/ 507413 w 676551"/>
              <a:gd name="connsiteY13" fmla="*/ 73406 h 749957"/>
              <a:gd name="connsiteX14" fmla="*/ 676551 w 676551"/>
              <a:gd name="connsiteY14" fmla="*/ 73406 h 749957"/>
              <a:gd name="connsiteX15" fmla="*/ 676551 w 676551"/>
              <a:gd name="connsiteY15" fmla="*/ 242544 h 749957"/>
              <a:gd name="connsiteX16" fmla="*/ 676551 w 676551"/>
              <a:gd name="connsiteY16" fmla="*/ 411682 h 749957"/>
              <a:gd name="connsiteX17" fmla="*/ 676551 w 676551"/>
              <a:gd name="connsiteY17" fmla="*/ 411682 h 749957"/>
              <a:gd name="connsiteX18" fmla="*/ 676551 w 676551"/>
              <a:gd name="connsiteY18" fmla="*/ 580819 h 749957"/>
              <a:gd name="connsiteX19" fmla="*/ 676551 w 676551"/>
              <a:gd name="connsiteY19" fmla="*/ 749957 h 749957"/>
              <a:gd name="connsiteX20" fmla="*/ 507413 w 676551"/>
              <a:gd name="connsiteY20" fmla="*/ 749957 h 749957"/>
              <a:gd name="connsiteX21" fmla="*/ 338275 w 676551"/>
              <a:gd name="connsiteY21" fmla="*/ 749957 h 749957"/>
              <a:gd name="connsiteX22" fmla="*/ 338275 w 676551"/>
              <a:gd name="connsiteY22" fmla="*/ 749957 h 749957"/>
              <a:gd name="connsiteX23" fmla="*/ 169138 w 676551"/>
              <a:gd name="connsiteY23" fmla="*/ 749957 h 7499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676551" h="749957">
                <a:moveTo>
                  <a:pt x="3656" y="73113"/>
                </a:moveTo>
                <a:lnTo>
                  <a:pt x="3656" y="0"/>
                </a:lnTo>
                <a:lnTo>
                  <a:pt x="76769" y="0"/>
                </a:lnTo>
                <a:lnTo>
                  <a:pt x="76769" y="73113"/>
                </a:lnTo>
                <a:close/>
                <a:moveTo>
                  <a:pt x="0" y="749957"/>
                </a:moveTo>
                <a:lnTo>
                  <a:pt x="0" y="580819"/>
                </a:lnTo>
                <a:lnTo>
                  <a:pt x="0" y="411681"/>
                </a:lnTo>
                <a:lnTo>
                  <a:pt x="0" y="411681"/>
                </a:lnTo>
                <a:lnTo>
                  <a:pt x="0" y="242544"/>
                </a:lnTo>
                <a:lnTo>
                  <a:pt x="0" y="73406"/>
                </a:lnTo>
                <a:lnTo>
                  <a:pt x="169138" y="73406"/>
                </a:lnTo>
                <a:lnTo>
                  <a:pt x="338276" y="73406"/>
                </a:lnTo>
                <a:lnTo>
                  <a:pt x="338276" y="73406"/>
                </a:lnTo>
                <a:lnTo>
                  <a:pt x="507413" y="73406"/>
                </a:lnTo>
                <a:lnTo>
                  <a:pt x="676551" y="73406"/>
                </a:lnTo>
                <a:lnTo>
                  <a:pt x="676551" y="242544"/>
                </a:lnTo>
                <a:lnTo>
                  <a:pt x="676551" y="411682"/>
                </a:lnTo>
                <a:lnTo>
                  <a:pt x="676551" y="411682"/>
                </a:lnTo>
                <a:lnTo>
                  <a:pt x="676551" y="580819"/>
                </a:lnTo>
                <a:lnTo>
                  <a:pt x="676551" y="749957"/>
                </a:lnTo>
                <a:lnTo>
                  <a:pt x="507413" y="749957"/>
                </a:lnTo>
                <a:lnTo>
                  <a:pt x="338275" y="749957"/>
                </a:lnTo>
                <a:lnTo>
                  <a:pt x="338275" y="749957"/>
                </a:lnTo>
                <a:lnTo>
                  <a:pt x="169138" y="749957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3349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06A9E9C-642D-009C-D1D2-781594026A16}"/>
              </a:ext>
            </a:extLst>
          </p:cNvPr>
          <p:cNvSpPr txBox="1"/>
          <p:nvPr/>
        </p:nvSpPr>
        <p:spPr>
          <a:xfrm>
            <a:off x="2700337" y="2700337"/>
            <a:ext cx="346570" cy="5121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728" dirty="0"/>
              <a:t>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83944A7-29F7-43DE-CE31-566C3B9B5CCE}"/>
              </a:ext>
            </a:extLst>
          </p:cNvPr>
          <p:cNvSpPr txBox="1"/>
          <p:nvPr/>
        </p:nvSpPr>
        <p:spPr>
          <a:xfrm rot="3097923">
            <a:off x="3400191" y="1936823"/>
            <a:ext cx="607859" cy="3862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910" dirty="0"/>
              <a:t>9cm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39D76FF-F32D-A288-515E-235BC36213DF}"/>
              </a:ext>
            </a:extLst>
          </p:cNvPr>
          <p:cNvSpPr txBox="1"/>
          <p:nvPr/>
        </p:nvSpPr>
        <p:spPr>
          <a:xfrm rot="19323463">
            <a:off x="2000081" y="1862581"/>
            <a:ext cx="731290" cy="3862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910" dirty="0"/>
              <a:t>12cm</a:t>
            </a:r>
          </a:p>
        </p:txBody>
      </p:sp>
    </p:spTree>
    <p:extLst>
      <p:ext uri="{BB962C8B-B14F-4D97-AF65-F5344CB8AC3E}">
        <p14:creationId xmlns:p14="http://schemas.microsoft.com/office/powerpoint/2010/main" val="36591705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>
            <a:extLst>
              <a:ext uri="{FF2B5EF4-FFF2-40B4-BE49-F238E27FC236}">
                <a16:creationId xmlns:a16="http://schemas.microsoft.com/office/drawing/2014/main" id="{90DA67FF-6E70-D0FF-0517-766D779B43D4}"/>
              </a:ext>
            </a:extLst>
          </p:cNvPr>
          <p:cNvSpPr/>
          <p:nvPr/>
        </p:nvSpPr>
        <p:spPr>
          <a:xfrm rot="5400000" flipH="1">
            <a:off x="2241060" y="1630787"/>
            <a:ext cx="1124144" cy="1497840"/>
          </a:xfrm>
          <a:prstGeom prst="rtTriangle">
            <a:avLst/>
          </a:prstGeom>
          <a:solidFill>
            <a:srgbClr val="FF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349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903E0D89-2187-7A58-41AA-A6988F54E42A}"/>
              </a:ext>
            </a:extLst>
          </p:cNvPr>
          <p:cNvGrpSpPr/>
          <p:nvPr/>
        </p:nvGrpSpPr>
        <p:grpSpPr>
          <a:xfrm rot="13027069">
            <a:off x="1232593" y="473052"/>
            <a:ext cx="3105389" cy="3701470"/>
            <a:chOff x="719258" y="367934"/>
            <a:chExt cx="2848489" cy="3395258"/>
          </a:xfrm>
        </p:grpSpPr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06BCFA12-D42C-6068-522D-D1993ACBA7FC}"/>
                </a:ext>
              </a:extLst>
            </p:cNvPr>
            <p:cNvSpPr/>
            <p:nvPr/>
          </p:nvSpPr>
          <p:spPr>
            <a:xfrm rot="8556445">
              <a:off x="2533359" y="786926"/>
              <a:ext cx="1034388" cy="1034388"/>
            </a:xfrm>
            <a:custGeom>
              <a:avLst/>
              <a:gdLst>
                <a:gd name="connsiteX0" fmla="*/ 0 w 507414"/>
                <a:gd name="connsiteY0" fmla="*/ 507414 h 507414"/>
                <a:gd name="connsiteX1" fmla="*/ 0 w 507414"/>
                <a:gd name="connsiteY1" fmla="*/ 338276 h 507414"/>
                <a:gd name="connsiteX2" fmla="*/ 0 w 507414"/>
                <a:gd name="connsiteY2" fmla="*/ 169138 h 507414"/>
                <a:gd name="connsiteX3" fmla="*/ 0 w 507414"/>
                <a:gd name="connsiteY3" fmla="*/ 0 h 507414"/>
                <a:gd name="connsiteX4" fmla="*/ 169138 w 507414"/>
                <a:gd name="connsiteY4" fmla="*/ 0 h 507414"/>
                <a:gd name="connsiteX5" fmla="*/ 338276 w 507414"/>
                <a:gd name="connsiteY5" fmla="*/ 0 h 507414"/>
                <a:gd name="connsiteX6" fmla="*/ 507414 w 507414"/>
                <a:gd name="connsiteY6" fmla="*/ 0 h 507414"/>
                <a:gd name="connsiteX7" fmla="*/ 507414 w 507414"/>
                <a:gd name="connsiteY7" fmla="*/ 169138 h 507414"/>
                <a:gd name="connsiteX8" fmla="*/ 507414 w 507414"/>
                <a:gd name="connsiteY8" fmla="*/ 338276 h 507414"/>
                <a:gd name="connsiteX9" fmla="*/ 507414 w 507414"/>
                <a:gd name="connsiteY9" fmla="*/ 507414 h 507414"/>
                <a:gd name="connsiteX10" fmla="*/ 338276 w 507414"/>
                <a:gd name="connsiteY10" fmla="*/ 507414 h 507414"/>
                <a:gd name="connsiteX11" fmla="*/ 169138 w 507414"/>
                <a:gd name="connsiteY11" fmla="*/ 507414 h 5074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507414" h="507414">
                  <a:moveTo>
                    <a:pt x="0" y="507414"/>
                  </a:moveTo>
                  <a:lnTo>
                    <a:pt x="0" y="338276"/>
                  </a:lnTo>
                  <a:lnTo>
                    <a:pt x="0" y="169138"/>
                  </a:lnTo>
                  <a:lnTo>
                    <a:pt x="0" y="0"/>
                  </a:lnTo>
                  <a:lnTo>
                    <a:pt x="169138" y="0"/>
                  </a:lnTo>
                  <a:lnTo>
                    <a:pt x="338276" y="0"/>
                  </a:lnTo>
                  <a:lnTo>
                    <a:pt x="507414" y="0"/>
                  </a:lnTo>
                  <a:lnTo>
                    <a:pt x="507414" y="169138"/>
                  </a:lnTo>
                  <a:lnTo>
                    <a:pt x="507414" y="338276"/>
                  </a:lnTo>
                  <a:lnTo>
                    <a:pt x="507414" y="507414"/>
                  </a:lnTo>
                  <a:lnTo>
                    <a:pt x="338276" y="507414"/>
                  </a:lnTo>
                  <a:lnTo>
                    <a:pt x="169138" y="507414"/>
                  </a:lnTo>
                  <a:close/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 sz="3349"/>
            </a:p>
          </p:txBody>
        </p:sp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64BB748A-8991-1922-618F-4A3CD093E6F9}"/>
                </a:ext>
              </a:extLst>
            </p:cNvPr>
            <p:cNvSpPr/>
            <p:nvPr/>
          </p:nvSpPr>
          <p:spPr>
            <a:xfrm rot="5380751">
              <a:off x="1237373" y="2039210"/>
              <a:ext cx="1723982" cy="172398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 sz="3349"/>
            </a:p>
          </p:txBody>
        </p:sp>
        <p:sp>
          <p:nvSpPr>
            <p:cNvPr id="3" name="Freeform: Shape 2">
              <a:extLst>
                <a:ext uri="{FF2B5EF4-FFF2-40B4-BE49-F238E27FC236}">
                  <a16:creationId xmlns:a16="http://schemas.microsoft.com/office/drawing/2014/main" id="{29054CAF-08B6-0F8E-E2D8-7F225917E948}"/>
                </a:ext>
              </a:extLst>
            </p:cNvPr>
            <p:cNvSpPr/>
            <p:nvPr/>
          </p:nvSpPr>
          <p:spPr>
            <a:xfrm rot="8556445">
              <a:off x="719258" y="367934"/>
              <a:ext cx="1379182" cy="1528824"/>
            </a:xfrm>
            <a:custGeom>
              <a:avLst/>
              <a:gdLst>
                <a:gd name="connsiteX0" fmla="*/ 3656 w 676551"/>
                <a:gd name="connsiteY0" fmla="*/ 73113 h 749957"/>
                <a:gd name="connsiteX1" fmla="*/ 3656 w 676551"/>
                <a:gd name="connsiteY1" fmla="*/ 0 h 749957"/>
                <a:gd name="connsiteX2" fmla="*/ 76769 w 676551"/>
                <a:gd name="connsiteY2" fmla="*/ 0 h 749957"/>
                <a:gd name="connsiteX3" fmla="*/ 76769 w 676551"/>
                <a:gd name="connsiteY3" fmla="*/ 73113 h 749957"/>
                <a:gd name="connsiteX4" fmla="*/ 0 w 676551"/>
                <a:gd name="connsiteY4" fmla="*/ 749957 h 749957"/>
                <a:gd name="connsiteX5" fmla="*/ 0 w 676551"/>
                <a:gd name="connsiteY5" fmla="*/ 580819 h 749957"/>
                <a:gd name="connsiteX6" fmla="*/ 0 w 676551"/>
                <a:gd name="connsiteY6" fmla="*/ 411681 h 749957"/>
                <a:gd name="connsiteX7" fmla="*/ 0 w 676551"/>
                <a:gd name="connsiteY7" fmla="*/ 411681 h 749957"/>
                <a:gd name="connsiteX8" fmla="*/ 0 w 676551"/>
                <a:gd name="connsiteY8" fmla="*/ 242544 h 749957"/>
                <a:gd name="connsiteX9" fmla="*/ 0 w 676551"/>
                <a:gd name="connsiteY9" fmla="*/ 73406 h 749957"/>
                <a:gd name="connsiteX10" fmla="*/ 169138 w 676551"/>
                <a:gd name="connsiteY10" fmla="*/ 73406 h 749957"/>
                <a:gd name="connsiteX11" fmla="*/ 338276 w 676551"/>
                <a:gd name="connsiteY11" fmla="*/ 73406 h 749957"/>
                <a:gd name="connsiteX12" fmla="*/ 338276 w 676551"/>
                <a:gd name="connsiteY12" fmla="*/ 73406 h 749957"/>
                <a:gd name="connsiteX13" fmla="*/ 507413 w 676551"/>
                <a:gd name="connsiteY13" fmla="*/ 73406 h 749957"/>
                <a:gd name="connsiteX14" fmla="*/ 676551 w 676551"/>
                <a:gd name="connsiteY14" fmla="*/ 73406 h 749957"/>
                <a:gd name="connsiteX15" fmla="*/ 676551 w 676551"/>
                <a:gd name="connsiteY15" fmla="*/ 242544 h 749957"/>
                <a:gd name="connsiteX16" fmla="*/ 676551 w 676551"/>
                <a:gd name="connsiteY16" fmla="*/ 411682 h 749957"/>
                <a:gd name="connsiteX17" fmla="*/ 676551 w 676551"/>
                <a:gd name="connsiteY17" fmla="*/ 411682 h 749957"/>
                <a:gd name="connsiteX18" fmla="*/ 676551 w 676551"/>
                <a:gd name="connsiteY18" fmla="*/ 580819 h 749957"/>
                <a:gd name="connsiteX19" fmla="*/ 676551 w 676551"/>
                <a:gd name="connsiteY19" fmla="*/ 749957 h 749957"/>
                <a:gd name="connsiteX20" fmla="*/ 507413 w 676551"/>
                <a:gd name="connsiteY20" fmla="*/ 749957 h 749957"/>
                <a:gd name="connsiteX21" fmla="*/ 338275 w 676551"/>
                <a:gd name="connsiteY21" fmla="*/ 749957 h 749957"/>
                <a:gd name="connsiteX22" fmla="*/ 338275 w 676551"/>
                <a:gd name="connsiteY22" fmla="*/ 749957 h 749957"/>
                <a:gd name="connsiteX23" fmla="*/ 169138 w 676551"/>
                <a:gd name="connsiteY23" fmla="*/ 749957 h 7499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676551" h="749957">
                  <a:moveTo>
                    <a:pt x="3656" y="73113"/>
                  </a:moveTo>
                  <a:lnTo>
                    <a:pt x="3656" y="0"/>
                  </a:lnTo>
                  <a:lnTo>
                    <a:pt x="76769" y="0"/>
                  </a:lnTo>
                  <a:lnTo>
                    <a:pt x="76769" y="73113"/>
                  </a:lnTo>
                  <a:close/>
                  <a:moveTo>
                    <a:pt x="0" y="749957"/>
                  </a:moveTo>
                  <a:lnTo>
                    <a:pt x="0" y="580819"/>
                  </a:lnTo>
                  <a:lnTo>
                    <a:pt x="0" y="411681"/>
                  </a:lnTo>
                  <a:lnTo>
                    <a:pt x="0" y="411681"/>
                  </a:lnTo>
                  <a:lnTo>
                    <a:pt x="0" y="242544"/>
                  </a:lnTo>
                  <a:lnTo>
                    <a:pt x="0" y="73406"/>
                  </a:lnTo>
                  <a:lnTo>
                    <a:pt x="169138" y="73406"/>
                  </a:lnTo>
                  <a:lnTo>
                    <a:pt x="338276" y="73406"/>
                  </a:lnTo>
                  <a:lnTo>
                    <a:pt x="338276" y="73406"/>
                  </a:lnTo>
                  <a:lnTo>
                    <a:pt x="507413" y="73406"/>
                  </a:lnTo>
                  <a:lnTo>
                    <a:pt x="676551" y="73406"/>
                  </a:lnTo>
                  <a:lnTo>
                    <a:pt x="676551" y="242544"/>
                  </a:lnTo>
                  <a:lnTo>
                    <a:pt x="676551" y="411682"/>
                  </a:lnTo>
                  <a:lnTo>
                    <a:pt x="676551" y="411682"/>
                  </a:lnTo>
                  <a:lnTo>
                    <a:pt x="676551" y="580819"/>
                  </a:lnTo>
                  <a:lnTo>
                    <a:pt x="676551" y="749957"/>
                  </a:lnTo>
                  <a:lnTo>
                    <a:pt x="507413" y="749957"/>
                  </a:lnTo>
                  <a:lnTo>
                    <a:pt x="338275" y="749957"/>
                  </a:lnTo>
                  <a:lnTo>
                    <a:pt x="338275" y="749957"/>
                  </a:lnTo>
                  <a:lnTo>
                    <a:pt x="169138" y="749957"/>
                  </a:lnTo>
                  <a:close/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 sz="3349"/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844EDE12-BC98-0336-78F2-E42CD240EB60}"/>
              </a:ext>
            </a:extLst>
          </p:cNvPr>
          <p:cNvSpPr txBox="1"/>
          <p:nvPr/>
        </p:nvSpPr>
        <p:spPr>
          <a:xfrm>
            <a:off x="2402058" y="2884101"/>
            <a:ext cx="663964" cy="3862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910" dirty="0"/>
              <a:t>8 cm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BCA9A66-798D-6D3B-E348-AE47B843A21D}"/>
              </a:ext>
            </a:extLst>
          </p:cNvPr>
          <p:cNvSpPr txBox="1"/>
          <p:nvPr/>
        </p:nvSpPr>
        <p:spPr>
          <a:xfrm rot="2299836">
            <a:off x="2517048" y="2071231"/>
            <a:ext cx="787395" cy="3862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910" dirty="0"/>
              <a:t>10 cm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F1EABC4-22BB-2AB4-4120-7332D4E47296}"/>
              </a:ext>
            </a:extLst>
          </p:cNvPr>
          <p:cNvSpPr txBox="1"/>
          <p:nvPr/>
        </p:nvSpPr>
        <p:spPr>
          <a:xfrm rot="16200000">
            <a:off x="1724934" y="2215150"/>
            <a:ext cx="346570" cy="5121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728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5091302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>
            <a:extLst>
              <a:ext uri="{FF2B5EF4-FFF2-40B4-BE49-F238E27FC236}">
                <a16:creationId xmlns:a16="http://schemas.microsoft.com/office/drawing/2014/main" id="{5BB3730F-55CE-2135-EAB8-D3DB7E6D2FB9}"/>
              </a:ext>
            </a:extLst>
          </p:cNvPr>
          <p:cNvSpPr/>
          <p:nvPr/>
        </p:nvSpPr>
        <p:spPr>
          <a:xfrm rot="2902004">
            <a:off x="2368305" y="-136119"/>
            <a:ext cx="1723161" cy="5789647"/>
          </a:xfrm>
          <a:prstGeom prst="rtTriangl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349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CD82F36-3FB0-3FCE-24C3-5073BE8E532D}"/>
              </a:ext>
            </a:extLst>
          </p:cNvPr>
          <p:cNvSpPr/>
          <p:nvPr/>
        </p:nvSpPr>
        <p:spPr>
          <a:xfrm rot="19112302">
            <a:off x="539846" y="3936596"/>
            <a:ext cx="223506" cy="22350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349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9FCCF72-BB1D-1623-D84D-9AA8730128B1}"/>
              </a:ext>
            </a:extLst>
          </p:cNvPr>
          <p:cNvSpPr txBox="1"/>
          <p:nvPr/>
        </p:nvSpPr>
        <p:spPr>
          <a:xfrm rot="2881932">
            <a:off x="561557" y="4572849"/>
            <a:ext cx="663964" cy="3862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910" dirty="0"/>
              <a:t>9 cm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438DE9A-DE25-1B64-B72C-FD6C9801F0EC}"/>
              </a:ext>
            </a:extLst>
          </p:cNvPr>
          <p:cNvSpPr txBox="1"/>
          <p:nvPr/>
        </p:nvSpPr>
        <p:spPr>
          <a:xfrm rot="19112174">
            <a:off x="1847956" y="2067426"/>
            <a:ext cx="787395" cy="3862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910" dirty="0"/>
              <a:t>40 cm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E18EAC7-4016-5647-6763-E6B5655A62B1}"/>
              </a:ext>
            </a:extLst>
          </p:cNvPr>
          <p:cNvSpPr txBox="1"/>
          <p:nvPr/>
        </p:nvSpPr>
        <p:spPr>
          <a:xfrm rot="18079694">
            <a:off x="3017327" y="2931908"/>
            <a:ext cx="425116" cy="5121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728" dirty="0"/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val="19823076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>
            <a:extLst>
              <a:ext uri="{FF2B5EF4-FFF2-40B4-BE49-F238E27FC236}">
                <a16:creationId xmlns:a16="http://schemas.microsoft.com/office/drawing/2014/main" id="{5BB3730F-55CE-2135-EAB8-D3DB7E6D2FB9}"/>
              </a:ext>
            </a:extLst>
          </p:cNvPr>
          <p:cNvSpPr/>
          <p:nvPr/>
        </p:nvSpPr>
        <p:spPr>
          <a:xfrm rot="5586752">
            <a:off x="487965" y="1159202"/>
            <a:ext cx="4664849" cy="3312510"/>
          </a:xfrm>
          <a:prstGeom prst="rtTriangle">
            <a:avLst/>
          </a:prstGeom>
          <a:solidFill>
            <a:srgbClr val="99CC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349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CD82F36-3FB0-3FCE-24C3-5073BE8E532D}"/>
              </a:ext>
            </a:extLst>
          </p:cNvPr>
          <p:cNvSpPr/>
          <p:nvPr/>
        </p:nvSpPr>
        <p:spPr>
          <a:xfrm rot="16425564">
            <a:off x="1288016" y="403628"/>
            <a:ext cx="223506" cy="22350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349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9FCCF72-BB1D-1623-D84D-9AA8730128B1}"/>
              </a:ext>
            </a:extLst>
          </p:cNvPr>
          <p:cNvSpPr txBox="1"/>
          <p:nvPr/>
        </p:nvSpPr>
        <p:spPr>
          <a:xfrm rot="168906">
            <a:off x="2498792" y="113264"/>
            <a:ext cx="787395" cy="3862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910" dirty="0"/>
              <a:t>12 cm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438DE9A-DE25-1B64-B72C-FD6C9801F0EC}"/>
              </a:ext>
            </a:extLst>
          </p:cNvPr>
          <p:cNvSpPr txBox="1"/>
          <p:nvPr/>
        </p:nvSpPr>
        <p:spPr>
          <a:xfrm rot="18511603">
            <a:off x="2553336" y="2788413"/>
            <a:ext cx="787395" cy="3862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910" dirty="0"/>
              <a:t>20 cm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E18EAC7-4016-5647-6763-E6B5655A62B1}"/>
              </a:ext>
            </a:extLst>
          </p:cNvPr>
          <p:cNvSpPr txBox="1"/>
          <p:nvPr/>
        </p:nvSpPr>
        <p:spPr>
          <a:xfrm rot="16401857">
            <a:off x="793428" y="2178636"/>
            <a:ext cx="402674" cy="5121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728" dirty="0"/>
              <a:t>?</a:t>
            </a:r>
            <a:r>
              <a:rPr lang="en-GB" sz="191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347391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73</TotalTime>
  <Words>98</Words>
  <Application>Microsoft Office PowerPoint</Application>
  <PresentationFormat>Custom</PresentationFormat>
  <Paragraphs>42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Tranter</dc:creator>
  <cp:lastModifiedBy>John Tranter</cp:lastModifiedBy>
  <cp:revision>7</cp:revision>
  <dcterms:created xsi:type="dcterms:W3CDTF">2023-02-09T07:23:51Z</dcterms:created>
  <dcterms:modified xsi:type="dcterms:W3CDTF">2023-02-09T08:37:36Z</dcterms:modified>
</cp:coreProperties>
</file>