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DB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1821" autoAdjust="0"/>
  </p:normalViewPr>
  <p:slideViewPr>
    <p:cSldViewPr>
      <p:cViewPr varScale="1">
        <p:scale>
          <a:sx n="399" d="100"/>
          <a:sy n="399" d="100"/>
        </p:scale>
        <p:origin x="2352" y="288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63" y="335345"/>
            <a:ext cx="917575" cy="23139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25" y="611717"/>
            <a:ext cx="755650" cy="2758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16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3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49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6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8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99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1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3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3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87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2637" y="43231"/>
            <a:ext cx="242888" cy="921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6" y="43231"/>
            <a:ext cx="710671" cy="92107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34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55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274" y="693680"/>
            <a:ext cx="917575" cy="214401"/>
          </a:xfrm>
        </p:spPr>
        <p:txBody>
          <a:bodyPr anchor="t"/>
          <a:lstStyle>
            <a:lvl1pPr algn="l">
              <a:defRPr sz="5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274" y="457538"/>
            <a:ext cx="917575" cy="236141"/>
          </a:xfrm>
        </p:spPr>
        <p:txBody>
          <a:bodyPr anchor="b"/>
          <a:lstStyle>
            <a:lvl1pPr marL="0" indent="0">
              <a:buNone/>
              <a:defRPr sz="300">
                <a:solidFill>
                  <a:schemeClr val="tx1">
                    <a:tint val="75000"/>
                  </a:schemeClr>
                </a:solidFill>
              </a:defRPr>
            </a:lvl1pPr>
            <a:lvl2pPr marL="61666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2pPr>
            <a:lvl3pPr marL="123333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3pPr>
            <a:lvl4pPr marL="184999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4pPr>
            <a:lvl5pPr marL="246665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5pPr>
            <a:lvl6pPr marL="308331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6pPr>
            <a:lvl7pPr marL="369998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7pPr>
            <a:lvl8pPr marL="431664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8pPr>
            <a:lvl9pPr marL="493330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776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6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747" y="251883"/>
            <a:ext cx="476779" cy="712420"/>
          </a:xfrm>
        </p:spPr>
        <p:txBody>
          <a:bodyPr/>
          <a:lstStyle>
            <a:lvl1pPr>
              <a:defRPr sz="400"/>
            </a:lvl1pPr>
            <a:lvl2pPr>
              <a:defRPr sz="300"/>
            </a:lvl2pPr>
            <a:lvl3pPr>
              <a:defRPr sz="3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2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6" y="241638"/>
            <a:ext cx="476967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76" y="342341"/>
            <a:ext cx="476967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371" y="241638"/>
            <a:ext cx="477154" cy="100703"/>
          </a:xfrm>
        </p:spPr>
        <p:txBody>
          <a:bodyPr anchor="b"/>
          <a:lstStyle>
            <a:lvl1pPr marL="0" indent="0">
              <a:buNone/>
              <a:defRPr sz="300" b="1"/>
            </a:lvl1pPr>
            <a:lvl2pPr marL="61666" indent="0">
              <a:buNone/>
              <a:defRPr sz="300" b="1"/>
            </a:lvl2pPr>
            <a:lvl3pPr marL="123333" indent="0">
              <a:buNone/>
              <a:defRPr sz="200" b="1"/>
            </a:lvl3pPr>
            <a:lvl4pPr marL="184999" indent="0">
              <a:buNone/>
              <a:defRPr sz="200" b="1"/>
            </a:lvl4pPr>
            <a:lvl5pPr marL="246665" indent="0">
              <a:buNone/>
              <a:defRPr sz="200" b="1"/>
            </a:lvl5pPr>
            <a:lvl6pPr marL="308331" indent="0">
              <a:buNone/>
              <a:defRPr sz="200" b="1"/>
            </a:lvl6pPr>
            <a:lvl7pPr marL="369998" indent="0">
              <a:buNone/>
              <a:defRPr sz="200" b="1"/>
            </a:lvl7pPr>
            <a:lvl8pPr marL="431664" indent="0">
              <a:buNone/>
              <a:defRPr sz="200" b="1"/>
            </a:lvl8pPr>
            <a:lvl9pPr marL="49333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371" y="342341"/>
            <a:ext cx="477154" cy="621962"/>
          </a:xfrm>
        </p:spPr>
        <p:txBody>
          <a:bodyPr/>
          <a:lstStyle>
            <a:lvl1pPr>
              <a:defRPr sz="300"/>
            </a:lvl1pPr>
            <a:lvl2pPr>
              <a:defRPr sz="300"/>
            </a:lvl2pPr>
            <a:lvl3pPr>
              <a:defRPr sz="200"/>
            </a:lvl3pPr>
            <a:lvl4pPr>
              <a:defRPr sz="200"/>
            </a:lvl4pPr>
            <a:lvl5pPr>
              <a:defRPr sz="200"/>
            </a:lvl5pPr>
            <a:lvl6pPr>
              <a:defRPr sz="200"/>
            </a:lvl6pPr>
            <a:lvl7pPr>
              <a:defRPr sz="200"/>
            </a:lvl7pPr>
            <a:lvl8pPr>
              <a:defRPr sz="200"/>
            </a:lvl8pPr>
            <a:lvl9pPr>
              <a:defRPr sz="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98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64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09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" y="42981"/>
            <a:ext cx="355148" cy="182915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055" y="42981"/>
            <a:ext cx="603470" cy="921323"/>
          </a:xfrm>
        </p:spPr>
        <p:txBody>
          <a:bodyPr/>
          <a:lstStyle>
            <a:lvl1pPr>
              <a:defRPr sz="400"/>
            </a:lvl1pPr>
            <a:lvl2pPr>
              <a:defRPr sz="400"/>
            </a:lvl2pPr>
            <a:lvl3pPr>
              <a:defRPr sz="300"/>
            </a:lvl3pPr>
            <a:lvl4pPr>
              <a:defRPr sz="300"/>
            </a:lvl4pPr>
            <a:lvl5pPr>
              <a:defRPr sz="300"/>
            </a:lvl5pPr>
            <a:lvl6pPr>
              <a:defRPr sz="300"/>
            </a:lvl6pPr>
            <a:lvl7pPr>
              <a:defRPr sz="300"/>
            </a:lvl7pPr>
            <a:lvl8pPr>
              <a:defRPr sz="300"/>
            </a:lvl8pPr>
            <a:lvl9pPr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975" y="225895"/>
            <a:ext cx="355148" cy="738408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5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90" y="755651"/>
            <a:ext cx="647700" cy="89209"/>
          </a:xfrm>
        </p:spPr>
        <p:txBody>
          <a:bodyPr anchor="b"/>
          <a:lstStyle>
            <a:lvl1pPr algn="l">
              <a:defRPr sz="3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1590" y="96455"/>
            <a:ext cx="647700" cy="647700"/>
          </a:xfrm>
        </p:spPr>
        <p:txBody>
          <a:bodyPr/>
          <a:lstStyle>
            <a:lvl1pPr marL="0" indent="0">
              <a:buNone/>
              <a:defRPr sz="400"/>
            </a:lvl1pPr>
            <a:lvl2pPr marL="61666" indent="0">
              <a:buNone/>
              <a:defRPr sz="400"/>
            </a:lvl2pPr>
            <a:lvl3pPr marL="123333" indent="0">
              <a:buNone/>
              <a:defRPr sz="300"/>
            </a:lvl3pPr>
            <a:lvl4pPr marL="184999" indent="0">
              <a:buNone/>
              <a:defRPr sz="300"/>
            </a:lvl4pPr>
            <a:lvl5pPr marL="246665" indent="0">
              <a:buNone/>
              <a:defRPr sz="300"/>
            </a:lvl5pPr>
            <a:lvl6pPr marL="308331" indent="0">
              <a:buNone/>
              <a:defRPr sz="300"/>
            </a:lvl6pPr>
            <a:lvl7pPr marL="369998" indent="0">
              <a:buNone/>
              <a:defRPr sz="300"/>
            </a:lvl7pPr>
            <a:lvl8pPr marL="431664" indent="0">
              <a:buNone/>
              <a:defRPr sz="300"/>
            </a:lvl8pPr>
            <a:lvl9pPr marL="493330" indent="0">
              <a:buNone/>
              <a:defRPr sz="3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590" y="844860"/>
            <a:ext cx="647700" cy="126691"/>
          </a:xfrm>
        </p:spPr>
        <p:txBody>
          <a:bodyPr/>
          <a:lstStyle>
            <a:lvl1pPr marL="0" indent="0">
              <a:buNone/>
              <a:defRPr sz="200"/>
            </a:lvl1pPr>
            <a:lvl2pPr marL="61666" indent="0">
              <a:buNone/>
              <a:defRPr sz="200"/>
            </a:lvl2pPr>
            <a:lvl3pPr marL="123333" indent="0">
              <a:buNone/>
              <a:defRPr sz="100"/>
            </a:lvl3pPr>
            <a:lvl4pPr marL="184999" indent="0">
              <a:buNone/>
              <a:defRPr sz="100"/>
            </a:lvl4pPr>
            <a:lvl5pPr marL="246665" indent="0">
              <a:buNone/>
              <a:defRPr sz="100"/>
            </a:lvl5pPr>
            <a:lvl6pPr marL="308331" indent="0">
              <a:buNone/>
              <a:defRPr sz="100"/>
            </a:lvl6pPr>
            <a:lvl7pPr marL="369998" indent="0">
              <a:buNone/>
              <a:defRPr sz="100"/>
            </a:lvl7pPr>
            <a:lvl8pPr marL="431664" indent="0">
              <a:buNone/>
              <a:defRPr sz="100"/>
            </a:lvl8pPr>
            <a:lvl9pPr marL="49333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14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75" y="43231"/>
            <a:ext cx="971550" cy="179917"/>
          </a:xfrm>
          <a:prstGeom prst="rect">
            <a:avLst/>
          </a:prstGeom>
        </p:spPr>
        <p:txBody>
          <a:bodyPr vert="horz" lIns="12333" tIns="6167" rIns="12333" bIns="616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5" y="251883"/>
            <a:ext cx="971550" cy="712420"/>
          </a:xfrm>
          <a:prstGeom prst="rect">
            <a:avLst/>
          </a:prstGeom>
        </p:spPr>
        <p:txBody>
          <a:bodyPr vert="horz" lIns="12333" tIns="6167" rIns="12333" bIns="616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76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l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24/02/2015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829" y="1000538"/>
            <a:ext cx="341842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ct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3643" y="1000538"/>
            <a:ext cx="251883" cy="57473"/>
          </a:xfrm>
          <a:prstGeom prst="rect">
            <a:avLst/>
          </a:prstGeom>
        </p:spPr>
        <p:txBody>
          <a:bodyPr vert="horz" lIns="12333" tIns="6167" rIns="12333" bIns="6167" rtlCol="0" anchor="ctr"/>
          <a:lstStyle>
            <a:lvl1pPr algn="r">
              <a:defRPr sz="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091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123333" rtl="0" eaLnBrk="1" latinLnBrk="0" hangingPunct="1">
        <a:spcBef>
          <a:spcPct val="0"/>
        </a:spcBef>
        <a:buNone/>
        <a:defRPr sz="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250" indent="-46250" algn="l" defTabSz="123333" rtl="0" eaLnBrk="1" latinLnBrk="0" hangingPunct="1">
        <a:spcBef>
          <a:spcPct val="20000"/>
        </a:spcBef>
        <a:buFont typeface="Arial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0208" indent="-38542" algn="l" defTabSz="123333" rtl="0" eaLnBrk="1" latinLnBrk="0" hangingPunct="1">
        <a:spcBef>
          <a:spcPct val="20000"/>
        </a:spcBef>
        <a:buFont typeface="Arial" pitchFamily="34" charset="0"/>
        <a:buChar char="–"/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154166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3pPr>
      <a:lvl4pPr marL="215832" indent="-30833" algn="l" defTabSz="123333" rtl="0" eaLnBrk="1" latinLnBrk="0" hangingPunct="1">
        <a:spcBef>
          <a:spcPct val="20000"/>
        </a:spcBef>
        <a:buFont typeface="Arial" pitchFamily="34" charset="0"/>
        <a:buChar char="–"/>
        <a:defRPr sz="300" kern="1200">
          <a:solidFill>
            <a:schemeClr val="tx1"/>
          </a:solidFill>
          <a:latin typeface="+mn-lt"/>
          <a:ea typeface="+mn-ea"/>
          <a:cs typeface="+mn-cs"/>
        </a:defRPr>
      </a:lvl4pPr>
      <a:lvl5pPr marL="277498" indent="-30833" algn="l" defTabSz="123333" rtl="0" eaLnBrk="1" latinLnBrk="0" hangingPunct="1">
        <a:spcBef>
          <a:spcPct val="20000"/>
        </a:spcBef>
        <a:buFont typeface="Arial" pitchFamily="34" charset="0"/>
        <a:buChar char="»"/>
        <a:defRPr sz="300" kern="1200">
          <a:solidFill>
            <a:schemeClr val="tx1"/>
          </a:solidFill>
          <a:latin typeface="+mn-lt"/>
          <a:ea typeface="+mn-ea"/>
          <a:cs typeface="+mn-cs"/>
        </a:defRPr>
      </a:lvl5pPr>
      <a:lvl6pPr marL="339165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6pPr>
      <a:lvl7pPr marL="400831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7pPr>
      <a:lvl8pPr marL="462497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8pPr>
      <a:lvl9pPr marL="524163" indent="-30833" algn="l" defTabSz="123333" rtl="0" eaLnBrk="1" latinLnBrk="0" hangingPunct="1">
        <a:spcBef>
          <a:spcPct val="20000"/>
        </a:spcBef>
        <a:buFont typeface="Arial" pitchFamily="34" charset="0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1pPr>
      <a:lvl2pPr marL="61666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2pPr>
      <a:lvl3pPr marL="123333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3pPr>
      <a:lvl4pPr marL="184999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4pPr>
      <a:lvl5pPr marL="246665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5pPr>
      <a:lvl6pPr marL="308331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6pPr>
      <a:lvl7pPr marL="369998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7pPr>
      <a:lvl8pPr marL="431664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8pPr>
      <a:lvl9pPr marL="493330" algn="l" defTabSz="123333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65" y="0"/>
            <a:ext cx="625570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74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316"/>
            <a:ext cx="1331838" cy="968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88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21"/>
            <a:ext cx="1079500" cy="1038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0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2" y="0"/>
            <a:ext cx="1042815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95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" y="0"/>
            <a:ext cx="975868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58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596"/>
            <a:ext cx="1079500" cy="990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96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811"/>
            <a:ext cx="1079500" cy="963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1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10"/>
            <a:ext cx="1079500" cy="1061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36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/>
        </p:nvSpPr>
        <p:spPr>
          <a:xfrm>
            <a:off x="58785" y="972014"/>
            <a:ext cx="227007" cy="107486"/>
          </a:xfrm>
          <a:custGeom>
            <a:avLst/>
            <a:gdLst>
              <a:gd name="connsiteX0" fmla="*/ 188808 w 227007"/>
              <a:gd name="connsiteY0" fmla="*/ 0 h 107486"/>
              <a:gd name="connsiteX1" fmla="*/ 188808 w 227007"/>
              <a:gd name="connsiteY1" fmla="*/ 0 h 107486"/>
              <a:gd name="connsiteX2" fmla="*/ 169708 w 227007"/>
              <a:gd name="connsiteY2" fmla="*/ 7163 h 107486"/>
              <a:gd name="connsiteX3" fmla="*/ 155383 w 227007"/>
              <a:gd name="connsiteY3" fmla="*/ 11938 h 107486"/>
              <a:gd name="connsiteX4" fmla="*/ 145834 w 227007"/>
              <a:gd name="connsiteY4" fmla="*/ 16713 h 107486"/>
              <a:gd name="connsiteX5" fmla="*/ 124346 w 227007"/>
              <a:gd name="connsiteY5" fmla="*/ 19100 h 107486"/>
              <a:gd name="connsiteX6" fmla="*/ 78984 w 227007"/>
              <a:gd name="connsiteY6" fmla="*/ 23875 h 107486"/>
              <a:gd name="connsiteX7" fmla="*/ 69435 w 227007"/>
              <a:gd name="connsiteY7" fmla="*/ 26262 h 107486"/>
              <a:gd name="connsiteX8" fmla="*/ 47947 w 227007"/>
              <a:gd name="connsiteY8" fmla="*/ 31037 h 107486"/>
              <a:gd name="connsiteX9" fmla="*/ 40785 w 227007"/>
              <a:gd name="connsiteY9" fmla="*/ 35812 h 107486"/>
              <a:gd name="connsiteX10" fmla="*/ 24073 w 227007"/>
              <a:gd name="connsiteY10" fmla="*/ 45362 h 107486"/>
              <a:gd name="connsiteX11" fmla="*/ 14523 w 227007"/>
              <a:gd name="connsiteY11" fmla="*/ 59687 h 107486"/>
              <a:gd name="connsiteX12" fmla="*/ 4973 w 227007"/>
              <a:gd name="connsiteY12" fmla="*/ 74012 h 107486"/>
              <a:gd name="connsiteX13" fmla="*/ 2586 w 227007"/>
              <a:gd name="connsiteY13" fmla="*/ 83562 h 107486"/>
              <a:gd name="connsiteX14" fmla="*/ 198 w 227007"/>
              <a:gd name="connsiteY14" fmla="*/ 90724 h 107486"/>
              <a:gd name="connsiteX15" fmla="*/ 7360 w 227007"/>
              <a:gd name="connsiteY15" fmla="*/ 95499 h 107486"/>
              <a:gd name="connsiteX16" fmla="*/ 57497 w 227007"/>
              <a:gd name="connsiteY16" fmla="*/ 97886 h 107486"/>
              <a:gd name="connsiteX17" fmla="*/ 133896 w 227007"/>
              <a:gd name="connsiteY17" fmla="*/ 102661 h 107486"/>
              <a:gd name="connsiteX18" fmla="*/ 174483 w 227007"/>
              <a:gd name="connsiteY18" fmla="*/ 105049 h 107486"/>
              <a:gd name="connsiteX19" fmla="*/ 191195 w 227007"/>
              <a:gd name="connsiteY19" fmla="*/ 85949 h 107486"/>
              <a:gd name="connsiteX20" fmla="*/ 198358 w 227007"/>
              <a:gd name="connsiteY20" fmla="*/ 83562 h 107486"/>
              <a:gd name="connsiteX21" fmla="*/ 207908 w 227007"/>
              <a:gd name="connsiteY21" fmla="*/ 78787 h 107486"/>
              <a:gd name="connsiteX22" fmla="*/ 227007 w 227007"/>
              <a:gd name="connsiteY22" fmla="*/ 66849 h 107486"/>
              <a:gd name="connsiteX23" fmla="*/ 219845 w 227007"/>
              <a:gd name="connsiteY23" fmla="*/ 47750 h 107486"/>
              <a:gd name="connsiteX24" fmla="*/ 215070 w 227007"/>
              <a:gd name="connsiteY24" fmla="*/ 33425 h 107486"/>
              <a:gd name="connsiteX25" fmla="*/ 205520 w 227007"/>
              <a:gd name="connsiteY25" fmla="*/ 9550 h 107486"/>
              <a:gd name="connsiteX26" fmla="*/ 188808 w 227007"/>
              <a:gd name="connsiteY26" fmla="*/ 0 h 107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227007" h="107486">
                <a:moveTo>
                  <a:pt x="188808" y="0"/>
                </a:moveTo>
                <a:lnTo>
                  <a:pt x="188808" y="0"/>
                </a:lnTo>
                <a:lnTo>
                  <a:pt x="169708" y="7163"/>
                </a:lnTo>
                <a:cubicBezTo>
                  <a:pt x="164968" y="8856"/>
                  <a:pt x="159885" y="9687"/>
                  <a:pt x="155383" y="11938"/>
                </a:cubicBezTo>
                <a:cubicBezTo>
                  <a:pt x="152200" y="13530"/>
                  <a:pt x="149302" y="15913"/>
                  <a:pt x="145834" y="16713"/>
                </a:cubicBezTo>
                <a:cubicBezTo>
                  <a:pt x="138812" y="18333"/>
                  <a:pt x="131517" y="18383"/>
                  <a:pt x="124346" y="19100"/>
                </a:cubicBezTo>
                <a:cubicBezTo>
                  <a:pt x="79835" y="23551"/>
                  <a:pt x="115462" y="19316"/>
                  <a:pt x="78984" y="23875"/>
                </a:cubicBezTo>
                <a:cubicBezTo>
                  <a:pt x="75801" y="24671"/>
                  <a:pt x="72638" y="25550"/>
                  <a:pt x="69435" y="26262"/>
                </a:cubicBezTo>
                <a:cubicBezTo>
                  <a:pt x="42145" y="32326"/>
                  <a:pt x="71245" y="25214"/>
                  <a:pt x="47947" y="31037"/>
                </a:cubicBezTo>
                <a:cubicBezTo>
                  <a:pt x="45560" y="32629"/>
                  <a:pt x="43276" y="34388"/>
                  <a:pt x="40785" y="35812"/>
                </a:cubicBezTo>
                <a:cubicBezTo>
                  <a:pt x="19582" y="47928"/>
                  <a:pt x="41522" y="33729"/>
                  <a:pt x="24073" y="45362"/>
                </a:cubicBezTo>
                <a:cubicBezTo>
                  <a:pt x="19506" y="59061"/>
                  <a:pt x="24955" y="46274"/>
                  <a:pt x="14523" y="59687"/>
                </a:cubicBezTo>
                <a:cubicBezTo>
                  <a:pt x="11000" y="64217"/>
                  <a:pt x="4973" y="74012"/>
                  <a:pt x="4973" y="74012"/>
                </a:cubicBezTo>
                <a:cubicBezTo>
                  <a:pt x="4177" y="77195"/>
                  <a:pt x="3487" y="80407"/>
                  <a:pt x="2586" y="83562"/>
                </a:cubicBezTo>
                <a:cubicBezTo>
                  <a:pt x="1895" y="85982"/>
                  <a:pt x="-736" y="88387"/>
                  <a:pt x="198" y="90724"/>
                </a:cubicBezTo>
                <a:cubicBezTo>
                  <a:pt x="1263" y="93388"/>
                  <a:pt x="4513" y="95143"/>
                  <a:pt x="7360" y="95499"/>
                </a:cubicBezTo>
                <a:cubicBezTo>
                  <a:pt x="23962" y="97574"/>
                  <a:pt x="40792" y="96941"/>
                  <a:pt x="57497" y="97886"/>
                </a:cubicBezTo>
                <a:lnTo>
                  <a:pt x="133896" y="102661"/>
                </a:lnTo>
                <a:cubicBezTo>
                  <a:pt x="159987" y="109184"/>
                  <a:pt x="146474" y="108161"/>
                  <a:pt x="174483" y="105049"/>
                </a:cubicBezTo>
                <a:cubicBezTo>
                  <a:pt x="179301" y="98626"/>
                  <a:pt x="184541" y="90702"/>
                  <a:pt x="191195" y="85949"/>
                </a:cubicBezTo>
                <a:cubicBezTo>
                  <a:pt x="193243" y="84486"/>
                  <a:pt x="196045" y="84553"/>
                  <a:pt x="198358" y="83562"/>
                </a:cubicBezTo>
                <a:cubicBezTo>
                  <a:pt x="201629" y="82160"/>
                  <a:pt x="204834" y="80580"/>
                  <a:pt x="207908" y="78787"/>
                </a:cubicBezTo>
                <a:cubicBezTo>
                  <a:pt x="214393" y="75004"/>
                  <a:pt x="227007" y="66849"/>
                  <a:pt x="227007" y="66849"/>
                </a:cubicBezTo>
                <a:cubicBezTo>
                  <a:pt x="221348" y="38550"/>
                  <a:pt x="228787" y="67868"/>
                  <a:pt x="219845" y="47750"/>
                </a:cubicBezTo>
                <a:cubicBezTo>
                  <a:pt x="217801" y="43151"/>
                  <a:pt x="215070" y="33425"/>
                  <a:pt x="215070" y="33425"/>
                </a:cubicBezTo>
                <a:cubicBezTo>
                  <a:pt x="213830" y="23499"/>
                  <a:pt x="217350" y="12507"/>
                  <a:pt x="205520" y="9550"/>
                </a:cubicBezTo>
                <a:cubicBezTo>
                  <a:pt x="201660" y="8585"/>
                  <a:pt x="197562" y="9550"/>
                  <a:pt x="188808" y="0"/>
                </a:cubicBezTo>
                <a:close/>
              </a:path>
            </a:pathLst>
          </a:custGeom>
          <a:solidFill>
            <a:srgbClr val="E0DBD3"/>
          </a:solidFill>
          <a:ln>
            <a:solidFill>
              <a:srgbClr val="E0DB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/>
        </p:blipFill>
        <p:spPr>
          <a:xfrm>
            <a:off x="251718" y="45394"/>
            <a:ext cx="827782" cy="1034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44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935" y="0"/>
            <a:ext cx="843629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5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0</Words>
  <Application>Microsoft Office PowerPoint</Application>
  <PresentationFormat>Custom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Microsoft account</cp:lastModifiedBy>
  <cp:revision>17</cp:revision>
  <dcterms:created xsi:type="dcterms:W3CDTF">2011-08-20T05:56:26Z</dcterms:created>
  <dcterms:modified xsi:type="dcterms:W3CDTF">2015-02-24T12:51:37Z</dcterms:modified>
</cp:coreProperties>
</file>