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FE"/>
    <a:srgbClr val="4BD8EB"/>
    <a:srgbClr val="FAEBD7"/>
    <a:srgbClr val="EDC5C3"/>
    <a:srgbClr val="6666FF"/>
    <a:srgbClr val="F8B323"/>
    <a:srgbClr val="F9F7F0"/>
    <a:srgbClr val="93609E"/>
    <a:srgbClr val="705693"/>
    <a:srgbClr val="A09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456" y="1080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F4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2444" y="280343"/>
            <a:ext cx="1271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1000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21" y="280864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24</a:t>
            </a:r>
            <a:r>
              <a:rPr lang="en-GB" sz="1800" dirty="0" smtClean="0">
                <a:latin typeface="Arial Rounded MT Bold" panose="020F0704030504030204" pitchFamily="34" charset="0"/>
              </a:rPr>
              <a:t>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endParaRPr lang="en-GB" sz="14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17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7200" y="294631"/>
            <a:ext cx="1154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1000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63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94" y="275581"/>
            <a:ext cx="1027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10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8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8496" y="32372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100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786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23726"/>
            <a:ext cx="10695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1000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70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6200" y="292770"/>
            <a:ext cx="1223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1000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0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3818" y="321345"/>
            <a:ext cx="12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smtClean="0">
                <a:latin typeface="Arial Rounded MT Bold" panose="020F0704030504030204" pitchFamily="34" charset="0"/>
              </a:rPr>
              <a:t>10000</a:t>
            </a: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GB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18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89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4768" y="290389"/>
            <a:ext cx="1197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60</a:t>
            </a:r>
            <a:r>
              <a:rPr lang="en-GB" sz="1800" dirty="0" smtClean="0">
                <a:latin typeface="Arial Rounded MT Bold" panose="020F0704030504030204" pitchFamily="34" charset="0"/>
              </a:rPr>
              <a:t>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seconds</a:t>
            </a:r>
            <a:endParaRPr lang="en-GB" sz="14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894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4768" y="290389"/>
            <a:ext cx="1215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60</a:t>
            </a:r>
            <a:r>
              <a:rPr lang="en-GB" sz="1800" dirty="0" smtClean="0">
                <a:latin typeface="Arial Rounded MT Bold" panose="020F0704030504030204" pitchFamily="34" charset="0"/>
              </a:rPr>
              <a:t>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endParaRPr lang="en-GB" sz="14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6705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221</TotalTime>
  <Words>13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Rounded MT Bold</vt:lpstr>
      <vt:lpstr>Gill Sans MT</vt:lpstr>
      <vt:lpstr>Impact</vt:lpstr>
      <vt:lpstr>Times New Roman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54</cp:revision>
  <dcterms:created xsi:type="dcterms:W3CDTF">2011-08-20T05:56:26Z</dcterms:created>
  <dcterms:modified xsi:type="dcterms:W3CDTF">2017-03-06T02:57:59Z</dcterms:modified>
</cp:coreProperties>
</file>