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0F0"/>
    <a:srgbClr val="333333"/>
    <a:srgbClr val="373737"/>
    <a:srgbClr val="6666FF"/>
    <a:srgbClr val="F8B323"/>
    <a:srgbClr val="F9F7F0"/>
    <a:srgbClr val="93609E"/>
    <a:srgbClr val="705693"/>
    <a:srgbClr val="A096C4"/>
    <a:srgbClr val="441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" y="0"/>
            <a:ext cx="904609" cy="1079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07" y="467742"/>
            <a:ext cx="327693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8" y="0"/>
            <a:ext cx="963603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8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95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94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02" y="0"/>
            <a:ext cx="881540" cy="10081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36313" y="900390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1, 1, 2, 3, 5, 8, 13, 21…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6368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958"/>
            <a:ext cx="1079500" cy="89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62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37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9500" cy="89958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2" y="827782"/>
            <a:ext cx="864096" cy="22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76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9" y="0"/>
            <a:ext cx="910621" cy="1079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65545" y="899790"/>
            <a:ext cx="121058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" dirty="0" smtClean="0">
                <a:solidFill>
                  <a:schemeClr val="bg1"/>
                </a:solidFill>
              </a:rPr>
              <a:t>1+2+3+4+5+6+7+8+9+10+11…</a:t>
            </a:r>
            <a:endParaRPr lang="en-GB" sz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8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5" y="0"/>
            <a:ext cx="911060" cy="9717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690880"/>
            <a:ext cx="539750" cy="38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29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65" y="0"/>
            <a:ext cx="823570" cy="1079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827782"/>
            <a:ext cx="1079500" cy="288032"/>
          </a:xfrm>
          <a:prstGeom prst="rect">
            <a:avLst/>
          </a:prstGeom>
          <a:solidFill>
            <a:schemeClr val="bg1">
              <a:lumMod val="50000"/>
              <a:alpha val="67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-50938" y="755774"/>
            <a:ext cx="113043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b="1" i="1" baseline="30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+b</a:t>
            </a:r>
            <a:r>
              <a:rPr lang="en-GB" sz="2000" b="1" i="1" baseline="30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GB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000" b="1" i="1" baseline="30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GB" sz="2000" b="1" i="1" baseline="30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88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9500" cy="809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0807"/>
            <a:ext cx="1079500" cy="33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31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220</TotalTime>
  <Words>19</Words>
  <Application>Microsoft Office PowerPoint</Application>
  <PresentationFormat>Custom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Impact</vt:lpstr>
      <vt:lpstr>Times New Roman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51</cp:revision>
  <dcterms:created xsi:type="dcterms:W3CDTF">2011-08-20T05:56:26Z</dcterms:created>
  <dcterms:modified xsi:type="dcterms:W3CDTF">2016-05-06T08:40:05Z</dcterms:modified>
</cp:coreProperties>
</file>