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F8B323"/>
    <a:srgbClr val="F9F7F0"/>
    <a:srgbClr val="93609E"/>
    <a:srgbClr val="705693"/>
    <a:srgbClr val="A096C4"/>
    <a:srgbClr val="44146B"/>
    <a:srgbClr val="E0543A"/>
    <a:srgbClr val="FCEDE5"/>
    <a:srgbClr val="B5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18" y="1080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23726"/>
            <a:ext cx="11767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Arial Rounded MT Bold" panose="020F0704030504030204" pitchFamily="34" charset="0"/>
              </a:rPr>
              <a:t>Pythagoras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2372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 smtClean="0">
                <a:latin typeface="Arial Rounded MT Bold" panose="020F0704030504030204" pitchFamily="34" charset="0"/>
              </a:rPr>
              <a:t>Hypatia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89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51718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Alan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Turing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4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2372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Fibonacci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3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51718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 smtClean="0">
                <a:latin typeface="Arial Rounded MT Bold" panose="020F0704030504030204" pitchFamily="34" charset="0"/>
              </a:rPr>
              <a:t>Emmy</a:t>
            </a:r>
            <a:r>
              <a:rPr lang="en-GB" sz="1400" dirty="0" smtClean="0">
                <a:latin typeface="Arial Rounded MT Bold" panose="020F0704030504030204" pitchFamily="34" charset="0"/>
              </a:rPr>
              <a:t/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err="1" smtClean="0">
                <a:latin typeface="Arial Rounded MT Bold" panose="020F0704030504030204" pitchFamily="34" charset="0"/>
              </a:rPr>
              <a:t>Noether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62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08322" y="322133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latin typeface="Arial Rounded MT Bold" panose="020F0704030504030204" pitchFamily="34" charset="0"/>
              </a:rPr>
              <a:t>Srinivasa</a:t>
            </a:r>
            <a:endParaRPr lang="en-GB" sz="1400" dirty="0">
              <a:latin typeface="Arial Rounded MT Bold" panose="020F0704030504030204" pitchFamily="34" charset="0"/>
            </a:endParaRPr>
          </a:p>
          <a:p>
            <a:pPr algn="ctr"/>
            <a:r>
              <a:rPr lang="en-GB" sz="1400" dirty="0">
                <a:latin typeface="Arial Rounded MT Bold" panose="020F0704030504030204" pitchFamily="34" charset="0"/>
              </a:rPr>
              <a:t>Ramanujan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768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3996" y="107702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Carl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Friedrich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Gauss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51718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Blaise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Pascal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298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251718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Andrew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Wiles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088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314" y="32372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Euler</a:t>
            </a:r>
            <a:endParaRPr lang="en-GB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5313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189</TotalTime>
  <Words>11</Words>
  <Application>Microsoft Office PowerPoint</Application>
  <PresentationFormat>Custom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43</cp:revision>
  <dcterms:created xsi:type="dcterms:W3CDTF">2011-08-20T05:56:26Z</dcterms:created>
  <dcterms:modified xsi:type="dcterms:W3CDTF">2016-05-06T08:09:21Z</dcterms:modified>
</cp:coreProperties>
</file>