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</p:sldIdLst>
  <p:sldSz cx="1079500" cy="1079500"/>
  <p:notesSz cx="6858000" cy="9144000"/>
  <p:defaultTextStyle>
    <a:defPPr>
      <a:defRPr lang="en-US"/>
    </a:defPPr>
    <a:lvl1pPr marL="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1pPr>
    <a:lvl2pPr marL="7196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2pPr>
    <a:lvl3pPr marL="143927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3pPr>
    <a:lvl4pPr marL="21589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4pPr>
    <a:lvl5pPr marL="28785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5pPr>
    <a:lvl6pPr marL="359816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6pPr>
    <a:lvl7pPr marL="43178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7pPr>
    <a:lvl8pPr marL="50374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8pPr>
    <a:lvl9pPr marL="575706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0">
          <p15:clr>
            <a:srgbClr val="A4A3A4"/>
          </p15:clr>
        </p15:guide>
        <p15:guide id="2" pos="3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D9D1"/>
    <a:srgbClr val="FAEBD7"/>
    <a:srgbClr val="EDC5C3"/>
    <a:srgbClr val="6666FF"/>
    <a:srgbClr val="F8B323"/>
    <a:srgbClr val="F9F7F0"/>
    <a:srgbClr val="93609E"/>
    <a:srgbClr val="705693"/>
    <a:srgbClr val="A096C4"/>
    <a:srgbClr val="4414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73" autoAdjust="0"/>
    <p:restoredTop sz="91821" autoAdjust="0"/>
  </p:normalViewPr>
  <p:slideViewPr>
    <p:cSldViewPr>
      <p:cViewPr varScale="1">
        <p:scale>
          <a:sx n="396" d="100"/>
          <a:sy n="396" d="100"/>
        </p:scale>
        <p:origin x="1324" y="192"/>
      </p:cViewPr>
      <p:guideLst>
        <p:guide orient="horz" pos="340"/>
        <p:guide pos="3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494" y="172894"/>
            <a:ext cx="913610" cy="691804"/>
          </a:xfrm>
        </p:spPr>
        <p:txBody>
          <a:bodyPr anchor="ctr">
            <a:noAutofit/>
          </a:bodyPr>
          <a:lstStyle>
            <a:lvl1pPr algn="ctr">
              <a:defRPr sz="886" spc="71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6124" y="941170"/>
            <a:ext cx="712351" cy="116840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77" b="1" i="0" cap="all" spc="35" baseline="0">
                <a:solidFill>
                  <a:schemeClr val="tx2"/>
                </a:solidFill>
              </a:defRPr>
            </a:lvl1pPr>
            <a:lvl2pPr marL="40496" indent="0" algn="ctr">
              <a:buNone/>
              <a:defRPr sz="177"/>
            </a:lvl2pPr>
            <a:lvl3pPr marL="80993" indent="0" algn="ctr">
              <a:buNone/>
              <a:defRPr sz="159"/>
            </a:lvl3pPr>
            <a:lvl4pPr marL="121489" indent="0" algn="ctr">
              <a:buNone/>
              <a:defRPr sz="142"/>
            </a:lvl4pPr>
            <a:lvl5pPr marL="161986" indent="0" algn="ctr">
              <a:buNone/>
              <a:defRPr sz="142"/>
            </a:lvl5pPr>
            <a:lvl6pPr marL="202482" indent="0" algn="ctr">
              <a:buNone/>
              <a:defRPr sz="142"/>
            </a:lvl6pPr>
            <a:lvl7pPr marL="242979" indent="0" algn="ctr">
              <a:buNone/>
              <a:defRPr sz="142"/>
            </a:lvl7pPr>
            <a:lvl8pPr marL="283475" indent="0" algn="ctr">
              <a:buNone/>
              <a:defRPr sz="142"/>
            </a:lvl8pPr>
            <a:lvl9pPr marL="323972" indent="0" algn="ctr">
              <a:buNone/>
              <a:defRPr sz="142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5494" y="1003579"/>
            <a:ext cx="206278" cy="54851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2EF5A46-5F2D-48FD-90F1-A9ED75345EC4}" type="datetimeFigureOut">
              <a:rPr lang="en-GB" smtClean="0"/>
              <a:t>20/03/2017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0134" y="1003579"/>
            <a:ext cx="364331" cy="54431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2826" y="1003579"/>
            <a:ext cx="206278" cy="54431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9437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20/03/2017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5397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4219" y="60190"/>
            <a:ext cx="209186" cy="88154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23" y="60190"/>
            <a:ext cx="685846" cy="88154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20/03/2017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4225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20/03/2017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616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249213" cy="1079500"/>
          </a:xfrm>
          <a:custGeom>
            <a:avLst/>
            <a:gdLst/>
            <a:ahLst/>
            <a:cxnLst/>
            <a:rect l="0" t="0" r="r" b="b"/>
            <a:pathLst>
              <a:path w="1773" h="4320">
                <a:moveTo>
                  <a:pt x="0" y="0"/>
                </a:moveTo>
                <a:lnTo>
                  <a:pt x="891" y="0"/>
                </a:lnTo>
                <a:lnTo>
                  <a:pt x="906" y="56"/>
                </a:lnTo>
                <a:lnTo>
                  <a:pt x="921" y="111"/>
                </a:lnTo>
                <a:lnTo>
                  <a:pt x="938" y="165"/>
                </a:lnTo>
                <a:lnTo>
                  <a:pt x="957" y="217"/>
                </a:lnTo>
                <a:lnTo>
                  <a:pt x="980" y="266"/>
                </a:lnTo>
                <a:lnTo>
                  <a:pt x="1007" y="312"/>
                </a:lnTo>
                <a:lnTo>
                  <a:pt x="1036" y="351"/>
                </a:lnTo>
                <a:lnTo>
                  <a:pt x="1069" y="387"/>
                </a:lnTo>
                <a:lnTo>
                  <a:pt x="1105" y="422"/>
                </a:lnTo>
                <a:lnTo>
                  <a:pt x="1145" y="456"/>
                </a:lnTo>
                <a:lnTo>
                  <a:pt x="1185" y="487"/>
                </a:lnTo>
                <a:lnTo>
                  <a:pt x="1227" y="520"/>
                </a:lnTo>
                <a:lnTo>
                  <a:pt x="1270" y="551"/>
                </a:lnTo>
                <a:lnTo>
                  <a:pt x="1311" y="584"/>
                </a:lnTo>
                <a:lnTo>
                  <a:pt x="1352" y="617"/>
                </a:lnTo>
                <a:lnTo>
                  <a:pt x="1390" y="651"/>
                </a:lnTo>
                <a:lnTo>
                  <a:pt x="1425" y="687"/>
                </a:lnTo>
                <a:lnTo>
                  <a:pt x="1456" y="725"/>
                </a:lnTo>
                <a:lnTo>
                  <a:pt x="1484" y="765"/>
                </a:lnTo>
                <a:lnTo>
                  <a:pt x="1505" y="808"/>
                </a:lnTo>
                <a:lnTo>
                  <a:pt x="1521" y="856"/>
                </a:lnTo>
                <a:lnTo>
                  <a:pt x="1530" y="907"/>
                </a:lnTo>
                <a:lnTo>
                  <a:pt x="1534" y="960"/>
                </a:lnTo>
                <a:lnTo>
                  <a:pt x="1534" y="1013"/>
                </a:lnTo>
                <a:lnTo>
                  <a:pt x="1530" y="1068"/>
                </a:lnTo>
                <a:lnTo>
                  <a:pt x="1523" y="1125"/>
                </a:lnTo>
                <a:lnTo>
                  <a:pt x="1515" y="1181"/>
                </a:lnTo>
                <a:lnTo>
                  <a:pt x="1508" y="1237"/>
                </a:lnTo>
                <a:lnTo>
                  <a:pt x="1501" y="1293"/>
                </a:lnTo>
                <a:lnTo>
                  <a:pt x="1496" y="1350"/>
                </a:lnTo>
                <a:lnTo>
                  <a:pt x="1494" y="1405"/>
                </a:lnTo>
                <a:lnTo>
                  <a:pt x="1497" y="1458"/>
                </a:lnTo>
                <a:lnTo>
                  <a:pt x="1504" y="1511"/>
                </a:lnTo>
                <a:lnTo>
                  <a:pt x="1517" y="1560"/>
                </a:lnTo>
                <a:lnTo>
                  <a:pt x="1535" y="1610"/>
                </a:lnTo>
                <a:lnTo>
                  <a:pt x="1557" y="1659"/>
                </a:lnTo>
                <a:lnTo>
                  <a:pt x="1583" y="1708"/>
                </a:lnTo>
                <a:lnTo>
                  <a:pt x="1611" y="1757"/>
                </a:lnTo>
                <a:lnTo>
                  <a:pt x="1640" y="1807"/>
                </a:lnTo>
                <a:lnTo>
                  <a:pt x="1669" y="1855"/>
                </a:lnTo>
                <a:lnTo>
                  <a:pt x="1696" y="1905"/>
                </a:lnTo>
                <a:lnTo>
                  <a:pt x="1721" y="1954"/>
                </a:lnTo>
                <a:lnTo>
                  <a:pt x="1742" y="2006"/>
                </a:lnTo>
                <a:lnTo>
                  <a:pt x="1759" y="2057"/>
                </a:lnTo>
                <a:lnTo>
                  <a:pt x="1769" y="2108"/>
                </a:lnTo>
                <a:lnTo>
                  <a:pt x="1773" y="2160"/>
                </a:lnTo>
                <a:lnTo>
                  <a:pt x="1769" y="2212"/>
                </a:lnTo>
                <a:lnTo>
                  <a:pt x="1759" y="2263"/>
                </a:lnTo>
                <a:lnTo>
                  <a:pt x="1742" y="2314"/>
                </a:lnTo>
                <a:lnTo>
                  <a:pt x="1721" y="2366"/>
                </a:lnTo>
                <a:lnTo>
                  <a:pt x="1696" y="2415"/>
                </a:lnTo>
                <a:lnTo>
                  <a:pt x="1669" y="2465"/>
                </a:lnTo>
                <a:lnTo>
                  <a:pt x="1640" y="2513"/>
                </a:lnTo>
                <a:lnTo>
                  <a:pt x="1611" y="2563"/>
                </a:lnTo>
                <a:lnTo>
                  <a:pt x="1583" y="2612"/>
                </a:lnTo>
                <a:lnTo>
                  <a:pt x="1557" y="2661"/>
                </a:lnTo>
                <a:lnTo>
                  <a:pt x="1535" y="2710"/>
                </a:lnTo>
                <a:lnTo>
                  <a:pt x="1517" y="2760"/>
                </a:lnTo>
                <a:lnTo>
                  <a:pt x="1504" y="2809"/>
                </a:lnTo>
                <a:lnTo>
                  <a:pt x="1497" y="2862"/>
                </a:lnTo>
                <a:lnTo>
                  <a:pt x="1494" y="2915"/>
                </a:lnTo>
                <a:lnTo>
                  <a:pt x="1496" y="2970"/>
                </a:lnTo>
                <a:lnTo>
                  <a:pt x="1501" y="3027"/>
                </a:lnTo>
                <a:lnTo>
                  <a:pt x="1508" y="3083"/>
                </a:lnTo>
                <a:lnTo>
                  <a:pt x="1515" y="3139"/>
                </a:lnTo>
                <a:lnTo>
                  <a:pt x="1523" y="3195"/>
                </a:lnTo>
                <a:lnTo>
                  <a:pt x="1530" y="3252"/>
                </a:lnTo>
                <a:lnTo>
                  <a:pt x="1534" y="3307"/>
                </a:lnTo>
                <a:lnTo>
                  <a:pt x="1534" y="3360"/>
                </a:lnTo>
                <a:lnTo>
                  <a:pt x="1530" y="3413"/>
                </a:lnTo>
                <a:lnTo>
                  <a:pt x="1521" y="3464"/>
                </a:lnTo>
                <a:lnTo>
                  <a:pt x="1505" y="3512"/>
                </a:lnTo>
                <a:lnTo>
                  <a:pt x="1484" y="3555"/>
                </a:lnTo>
                <a:lnTo>
                  <a:pt x="1456" y="3595"/>
                </a:lnTo>
                <a:lnTo>
                  <a:pt x="1425" y="3633"/>
                </a:lnTo>
                <a:lnTo>
                  <a:pt x="1390" y="3669"/>
                </a:lnTo>
                <a:lnTo>
                  <a:pt x="1352" y="3703"/>
                </a:lnTo>
                <a:lnTo>
                  <a:pt x="1311" y="3736"/>
                </a:lnTo>
                <a:lnTo>
                  <a:pt x="1270" y="3769"/>
                </a:lnTo>
                <a:lnTo>
                  <a:pt x="1227" y="3800"/>
                </a:lnTo>
                <a:lnTo>
                  <a:pt x="1185" y="3833"/>
                </a:lnTo>
                <a:lnTo>
                  <a:pt x="1145" y="3864"/>
                </a:lnTo>
                <a:lnTo>
                  <a:pt x="1105" y="3898"/>
                </a:lnTo>
                <a:lnTo>
                  <a:pt x="1069" y="3933"/>
                </a:lnTo>
                <a:lnTo>
                  <a:pt x="1036" y="3969"/>
                </a:lnTo>
                <a:lnTo>
                  <a:pt x="1007" y="4008"/>
                </a:lnTo>
                <a:lnTo>
                  <a:pt x="980" y="4054"/>
                </a:lnTo>
                <a:lnTo>
                  <a:pt x="957" y="4103"/>
                </a:lnTo>
                <a:lnTo>
                  <a:pt x="938" y="4155"/>
                </a:lnTo>
                <a:lnTo>
                  <a:pt x="921" y="4209"/>
                </a:lnTo>
                <a:lnTo>
                  <a:pt x="906" y="4264"/>
                </a:lnTo>
                <a:lnTo>
                  <a:pt x="891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7134" y="169038"/>
            <a:ext cx="724897" cy="639802"/>
          </a:xfrm>
        </p:spPr>
        <p:txBody>
          <a:bodyPr anchor="b">
            <a:normAutofit/>
          </a:bodyPr>
          <a:lstStyle>
            <a:lvl1pPr>
              <a:defRPr sz="744" spc="71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7135" y="812188"/>
            <a:ext cx="621340" cy="14971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77" b="1" i="0" cap="all" spc="35" baseline="0">
                <a:solidFill>
                  <a:schemeClr val="accent1"/>
                </a:solidFill>
              </a:defRPr>
            </a:lvl1pPr>
            <a:lvl2pPr marL="40496" indent="0">
              <a:buNone/>
              <a:defRPr sz="177">
                <a:solidFill>
                  <a:schemeClr val="tx1">
                    <a:tint val="75000"/>
                  </a:schemeClr>
                </a:solidFill>
              </a:defRPr>
            </a:lvl2pPr>
            <a:lvl3pPr marL="80993" indent="0">
              <a:buNone/>
              <a:defRPr sz="159">
                <a:solidFill>
                  <a:schemeClr val="tx1">
                    <a:tint val="75000"/>
                  </a:schemeClr>
                </a:solidFill>
              </a:defRPr>
            </a:lvl3pPr>
            <a:lvl4pPr marL="121489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4pPr>
            <a:lvl5pPr marL="161986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5pPr>
            <a:lvl6pPr marL="202482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6pPr>
            <a:lvl7pPr marL="242979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7pPr>
            <a:lvl8pPr marL="283475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8pPr>
            <a:lvl9pPr marL="323972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86569" y="1003579"/>
            <a:ext cx="132277" cy="5485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2EF5A46-5F2D-48FD-90F1-A9ED75345EC4}" type="datetimeFigureOut">
              <a:rPr lang="en-GB" smtClean="0"/>
              <a:t>20/03/2017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67417" y="1003579"/>
            <a:ext cx="364331" cy="5443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0319" y="1003579"/>
            <a:ext cx="131712" cy="5443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  <p:sp>
        <p:nvSpPr>
          <p:cNvPr id="16" name="Freeform 11"/>
          <p:cNvSpPr/>
          <p:nvPr/>
        </p:nvSpPr>
        <p:spPr bwMode="auto">
          <a:xfrm>
            <a:off x="77419" y="0"/>
            <a:ext cx="145761" cy="1079500"/>
          </a:xfrm>
          <a:custGeom>
            <a:avLst/>
            <a:gdLst/>
            <a:ahLst/>
            <a:cxnLst/>
            <a:rect l="0" t="0" r="r" b="b"/>
            <a:pathLst>
              <a:path w="1037" h="432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49213" cy="1079500"/>
            <a:chOff x="0" y="0"/>
            <a:chExt cx="2110979" cy="6858000"/>
          </a:xfrm>
        </p:grpSpPr>
        <p:sp>
          <p:nvSpPr>
            <p:cNvPr id="9" name="Freeform 8" title="left scallop shape"/>
            <p:cNvSpPr/>
            <p:nvPr/>
          </p:nvSpPr>
          <p:spPr bwMode="auto">
            <a:xfrm>
              <a:off x="0" y="0"/>
              <a:ext cx="2110979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11" title="left scallop inline"/>
            <p:cNvSpPr/>
            <p:nvPr/>
          </p:nvSpPr>
          <p:spPr bwMode="auto">
            <a:xfrm>
              <a:off x="655786" y="0"/>
              <a:ext cx="1234679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423648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323" y="359833"/>
            <a:ext cx="424244" cy="569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8607" y="359833"/>
            <a:ext cx="424244" cy="569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20/03/2017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6362772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23" y="59972"/>
            <a:ext cx="900708" cy="23509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188" y="346239"/>
            <a:ext cx="426403" cy="99565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213" b="1" cap="all" spc="18" baseline="0">
                <a:solidFill>
                  <a:schemeClr val="tx2"/>
                </a:solidFill>
              </a:defRPr>
            </a:lvl1pPr>
            <a:lvl2pPr marL="40496" indent="0">
              <a:buNone/>
              <a:defRPr sz="177" b="1"/>
            </a:lvl2pPr>
            <a:lvl3pPr marL="80993" indent="0">
              <a:buNone/>
              <a:defRPr sz="159" b="1"/>
            </a:lvl3pPr>
            <a:lvl4pPr marL="121489" indent="0">
              <a:buNone/>
              <a:defRPr sz="142" b="1"/>
            </a:lvl4pPr>
            <a:lvl5pPr marL="161986" indent="0">
              <a:buNone/>
              <a:defRPr sz="142" b="1"/>
            </a:lvl5pPr>
            <a:lvl6pPr marL="202482" indent="0">
              <a:buNone/>
              <a:defRPr sz="142" b="1"/>
            </a:lvl6pPr>
            <a:lvl7pPr marL="242979" indent="0">
              <a:buNone/>
              <a:defRPr sz="142" b="1"/>
            </a:lvl7pPr>
            <a:lvl8pPr marL="283475" indent="0">
              <a:buNone/>
              <a:defRPr sz="142" b="1"/>
            </a:lvl8pPr>
            <a:lvl9pPr marL="323972" indent="0">
              <a:buNone/>
              <a:defRPr sz="14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188" y="457914"/>
            <a:ext cx="426403" cy="47165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7373" y="346239"/>
            <a:ext cx="426403" cy="99565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213" b="1" cap="all" spc="18" baseline="0">
                <a:solidFill>
                  <a:schemeClr val="tx2"/>
                </a:solidFill>
              </a:defRPr>
            </a:lvl1pPr>
            <a:lvl2pPr marL="40496" indent="0">
              <a:buNone/>
              <a:defRPr sz="177" b="1"/>
            </a:lvl2pPr>
            <a:lvl3pPr marL="80993" indent="0">
              <a:buNone/>
              <a:defRPr sz="159" b="1"/>
            </a:lvl3pPr>
            <a:lvl4pPr marL="121489" indent="0">
              <a:buNone/>
              <a:defRPr sz="142" b="1"/>
            </a:lvl4pPr>
            <a:lvl5pPr marL="161986" indent="0">
              <a:buNone/>
              <a:defRPr sz="142" b="1"/>
            </a:lvl5pPr>
            <a:lvl6pPr marL="202482" indent="0">
              <a:buNone/>
              <a:defRPr sz="142" b="1"/>
            </a:lvl6pPr>
            <a:lvl7pPr marL="242979" indent="0">
              <a:buNone/>
              <a:defRPr sz="142" b="1"/>
            </a:lvl7pPr>
            <a:lvl8pPr marL="283475" indent="0">
              <a:buNone/>
              <a:defRPr sz="142" b="1"/>
            </a:lvl8pPr>
            <a:lvl9pPr marL="323972" indent="0">
              <a:buNone/>
              <a:defRPr sz="14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7373" y="457914"/>
            <a:ext cx="426403" cy="47165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20/03/2017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2517618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20/03/2017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683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20/03/2017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4888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654306" y="0"/>
            <a:ext cx="425194" cy="10795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8250" y="71967"/>
            <a:ext cx="273781" cy="188365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213" b="1" i="0" cap="all" spc="27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9" y="144874"/>
            <a:ext cx="545277" cy="784695"/>
          </a:xfrm>
        </p:spPr>
        <p:txBody>
          <a:bodyPr/>
          <a:lstStyle>
            <a:lvl1pPr>
              <a:defRPr sz="283"/>
            </a:lvl1pPr>
            <a:lvl2pPr>
              <a:defRPr sz="248"/>
            </a:lvl2pPr>
            <a:lvl3pPr>
              <a:defRPr sz="213"/>
            </a:lvl3pPr>
            <a:lvl4pPr>
              <a:defRPr sz="177"/>
            </a:lvl4pPr>
            <a:lvl5pPr>
              <a:defRPr sz="177"/>
            </a:lvl5pPr>
            <a:lvl6pPr>
              <a:defRPr sz="177"/>
            </a:lvl6pPr>
            <a:lvl7pPr>
              <a:defRPr sz="177"/>
            </a:lvl7pPr>
            <a:lvl8pPr>
              <a:defRPr sz="177"/>
            </a:lvl8pPr>
            <a:lvl9pPr>
              <a:defRPr sz="17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8250" y="274099"/>
            <a:ext cx="273781" cy="65547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42"/>
              </a:spcBef>
              <a:buNone/>
              <a:defRPr sz="165" baseline="0">
                <a:solidFill>
                  <a:schemeClr val="bg2"/>
                </a:solidFill>
              </a:defRPr>
            </a:lvl1pPr>
            <a:lvl2pPr marL="40496" indent="0">
              <a:buNone/>
              <a:defRPr sz="124"/>
            </a:lvl2pPr>
            <a:lvl3pPr marL="80993" indent="0">
              <a:buNone/>
              <a:defRPr sz="106"/>
            </a:lvl3pPr>
            <a:lvl4pPr marL="121489" indent="0">
              <a:buNone/>
              <a:defRPr sz="100"/>
            </a:lvl4pPr>
            <a:lvl5pPr marL="161986" indent="0">
              <a:buNone/>
              <a:defRPr sz="100"/>
            </a:lvl5pPr>
            <a:lvl6pPr marL="202482" indent="0">
              <a:buNone/>
              <a:defRPr sz="100"/>
            </a:lvl6pPr>
            <a:lvl7pPr marL="242979" indent="0">
              <a:buNone/>
              <a:defRPr sz="100"/>
            </a:lvl7pPr>
            <a:lvl8pPr marL="283475" indent="0">
              <a:buNone/>
              <a:defRPr sz="100"/>
            </a:lvl8pPr>
            <a:lvl9pPr marL="323972" indent="0">
              <a:buNone/>
              <a:defRPr sz="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739" y="1003579"/>
            <a:ext cx="109203" cy="54851"/>
          </a:xfrm>
        </p:spPr>
        <p:txBody>
          <a:bodyPr/>
          <a:lstStyle/>
          <a:p>
            <a:fld id="{62EF5A46-5F2D-48FD-90F1-A9ED75345EC4}" type="datetimeFigureOut">
              <a:rPr lang="en-GB" smtClean="0"/>
              <a:t>20/03/2017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86258" y="1003579"/>
            <a:ext cx="308318" cy="54431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03892" y="1003579"/>
            <a:ext cx="109124" cy="54431"/>
          </a:xfrm>
        </p:spPr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5098" cy="1079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left edge border"/>
          <p:cNvSpPr/>
          <p:nvPr/>
        </p:nvSpPr>
        <p:spPr>
          <a:xfrm>
            <a:off x="0" y="0"/>
            <a:ext cx="25098" cy="1079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1076653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098" y="0"/>
            <a:ext cx="651276" cy="1079500"/>
          </a:xfrm>
        </p:spPr>
        <p:txBody>
          <a:bodyPr anchor="t"/>
          <a:lstStyle>
            <a:lvl1pPr marL="0" indent="0">
              <a:buNone/>
              <a:defRPr sz="283"/>
            </a:lvl1pPr>
            <a:lvl2pPr marL="40496" indent="0">
              <a:buNone/>
              <a:defRPr sz="248"/>
            </a:lvl2pPr>
            <a:lvl3pPr marL="80993" indent="0">
              <a:buNone/>
              <a:defRPr sz="213"/>
            </a:lvl3pPr>
            <a:lvl4pPr marL="121489" indent="0">
              <a:buNone/>
              <a:defRPr sz="177"/>
            </a:lvl4pPr>
            <a:lvl5pPr marL="161986" indent="0">
              <a:buNone/>
              <a:defRPr sz="177"/>
            </a:lvl5pPr>
            <a:lvl6pPr marL="202482" indent="0">
              <a:buNone/>
              <a:defRPr sz="177"/>
            </a:lvl6pPr>
            <a:lvl7pPr marL="242979" indent="0">
              <a:buNone/>
              <a:defRPr sz="177"/>
            </a:lvl7pPr>
            <a:lvl8pPr marL="283475" indent="0">
              <a:buNone/>
              <a:defRPr sz="177"/>
            </a:lvl8pPr>
            <a:lvl9pPr marL="323972" indent="0">
              <a:buNone/>
              <a:defRPr sz="177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654306" y="0"/>
            <a:ext cx="425194" cy="10795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25098" cy="1079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8250" y="71967"/>
            <a:ext cx="273781" cy="188365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213" b="1" i="0" spc="27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8250" y="274099"/>
            <a:ext cx="273781" cy="65547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42"/>
              </a:spcBef>
              <a:buNone/>
              <a:defRPr sz="165" baseline="0">
                <a:solidFill>
                  <a:schemeClr val="bg2"/>
                </a:solidFill>
              </a:defRPr>
            </a:lvl1pPr>
            <a:lvl2pPr marL="40496" indent="0">
              <a:buNone/>
              <a:defRPr sz="124"/>
            </a:lvl2pPr>
            <a:lvl3pPr marL="80993" indent="0">
              <a:buNone/>
              <a:defRPr sz="106"/>
            </a:lvl3pPr>
            <a:lvl4pPr marL="121489" indent="0">
              <a:buNone/>
              <a:defRPr sz="100"/>
            </a:lvl4pPr>
            <a:lvl5pPr marL="161986" indent="0">
              <a:buNone/>
              <a:defRPr sz="100"/>
            </a:lvl5pPr>
            <a:lvl6pPr marL="202482" indent="0">
              <a:buNone/>
              <a:defRPr sz="100"/>
            </a:lvl6pPr>
            <a:lvl7pPr marL="242979" indent="0">
              <a:buNone/>
              <a:defRPr sz="100"/>
            </a:lvl7pPr>
            <a:lvl8pPr marL="283475" indent="0">
              <a:buNone/>
              <a:defRPr sz="100"/>
            </a:lvl8pPr>
            <a:lvl9pPr marL="323972" indent="0">
              <a:buNone/>
              <a:defRPr sz="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818" y="1003579"/>
            <a:ext cx="109124" cy="54851"/>
          </a:xfrm>
        </p:spPr>
        <p:txBody>
          <a:bodyPr/>
          <a:lstStyle/>
          <a:p>
            <a:fld id="{62EF5A46-5F2D-48FD-90F1-A9ED75345EC4}" type="datetimeFigureOut">
              <a:rPr lang="en-GB" smtClean="0"/>
              <a:t>20/03/2017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86258" y="1003579"/>
            <a:ext cx="308318" cy="54431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02462" y="1003579"/>
            <a:ext cx="111853" cy="54431"/>
          </a:xfrm>
        </p:spPr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5098" cy="1079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03535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EBD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0825" y="60190"/>
            <a:ext cx="901206" cy="23487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825" y="359834"/>
            <a:ext cx="901206" cy="5656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0825" y="1003579"/>
            <a:ext cx="206278" cy="548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8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2EF5A46-5F2D-48FD-90F1-A9ED75345EC4}" type="datetimeFigureOut">
              <a:rPr lang="en-GB" smtClean="0"/>
              <a:t>20/03/2017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7585" y="1003579"/>
            <a:ext cx="364331" cy="544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8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397" y="1003579"/>
            <a:ext cx="249634" cy="544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8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9868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80993" rtl="0" eaLnBrk="1" latinLnBrk="0" hangingPunct="1">
        <a:lnSpc>
          <a:spcPct val="90000"/>
        </a:lnSpc>
        <a:spcBef>
          <a:spcPct val="0"/>
        </a:spcBef>
        <a:buNone/>
        <a:defRPr sz="602" kern="1200" cap="all" spc="18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998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Arial" panose="020B0604020202020204" pitchFamily="34" charset="0"/>
        <a:buChar char="•"/>
        <a:defRPr sz="236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80993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Gill Sans MT" panose="020B0502020104020203" pitchFamily="34" charset="0"/>
        <a:buChar char="–"/>
        <a:defRPr sz="213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34988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Arial" panose="020B0604020202020204" pitchFamily="34" charset="0"/>
        <a:buChar char="•"/>
        <a:defRPr sz="189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88984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Gill Sans MT" panose="020B0502020104020203" pitchFamily="34" charset="0"/>
        <a:buChar char="–"/>
        <a:defRPr sz="165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42979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Arial" panose="020B0604020202020204" pitchFamily="34" charset="0"/>
        <a:buChar char="•"/>
        <a:defRPr sz="165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96974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Gill Sans MT" panose="020B0502020104020203" pitchFamily="34" charset="0"/>
        <a:buChar char="–"/>
        <a:defRPr sz="165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350970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Arial" panose="020B0604020202020204" pitchFamily="34" charset="0"/>
        <a:buChar char="•"/>
        <a:defRPr sz="165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404965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Gill Sans MT" panose="020B0502020104020203" pitchFamily="34" charset="0"/>
        <a:buChar char="–"/>
        <a:defRPr sz="165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458960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Arial" panose="020B0604020202020204" pitchFamily="34" charset="0"/>
        <a:buChar char="•"/>
        <a:defRPr sz="165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1pPr>
      <a:lvl2pPr marL="40496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2pPr>
      <a:lvl3pPr marL="80993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3pPr>
      <a:lvl4pPr marL="121489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4pPr>
      <a:lvl5pPr marL="161986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5pPr>
      <a:lvl6pPr marL="202482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6pPr>
      <a:lvl7pPr marL="242979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8pPr>
      <a:lvl9pPr marL="323972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pos="594">
          <p15:clr>
            <a:srgbClr val="F26B43"/>
          </p15:clr>
        </p15:guide>
        <p15:guide id="4" pos="5400">
          <p15:clr>
            <a:srgbClr val="F26B43"/>
          </p15:clr>
        </p15:guide>
        <p15:guide id="5" orient="horz" pos="4008">
          <p15:clr>
            <a:srgbClr val="F26B43"/>
          </p15:clr>
        </p15:guide>
        <p15:guide id="6" orient="horz" pos="1440">
          <p15:clr>
            <a:srgbClr val="F26B43"/>
          </p15:clr>
        </p15:guide>
        <p15:guide id="7" orient="horz" pos="3720">
          <p15:clr>
            <a:srgbClr val="F26B43"/>
          </p15:clr>
        </p15:guide>
        <p15:guide id="8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D9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42" y="160459"/>
            <a:ext cx="962123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 smtClean="0">
                <a:latin typeface="Arial Rounded MT Bold" panose="020F0704030504030204" pitchFamily="34" charset="0"/>
              </a:rPr>
              <a:t>Greatest</a:t>
            </a:r>
            <a:br>
              <a:rPr lang="en-GB" sz="1400" dirty="0" smtClean="0">
                <a:latin typeface="Arial Rounded MT Bold" panose="020F0704030504030204" pitchFamily="34" charset="0"/>
              </a:rPr>
            </a:br>
            <a:r>
              <a:rPr lang="en-GB" sz="1400" dirty="0" smtClean="0">
                <a:latin typeface="Arial Rounded MT Bold" panose="020F0704030504030204" pitchFamily="34" charset="0"/>
              </a:rPr>
              <a:t>Common</a:t>
            </a:r>
            <a:br>
              <a:rPr lang="en-GB" sz="1400" dirty="0" smtClean="0">
                <a:latin typeface="Arial Rounded MT Bold" panose="020F0704030504030204" pitchFamily="34" charset="0"/>
              </a:rPr>
            </a:br>
            <a:r>
              <a:rPr lang="en-GB" sz="1400" dirty="0" smtClean="0">
                <a:latin typeface="Arial Rounded MT Bold" panose="020F0704030504030204" pitchFamily="34" charset="0"/>
              </a:rPr>
              <a:t>Divisor</a:t>
            </a:r>
            <a:endParaRPr lang="en-GB" sz="14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66695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D9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5546" y="364194"/>
            <a:ext cx="88152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 err="1">
                <a:latin typeface="Arial Rounded MT Bold" panose="020F0704030504030204" pitchFamily="34" charset="0"/>
              </a:rPr>
              <a:t>Pemdas</a:t>
            </a:r>
            <a:endParaRPr lang="en-GB" sz="14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04508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D9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462" y="242274"/>
            <a:ext cx="10059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 smtClean="0">
                <a:latin typeface="Arial Rounded MT Bold" panose="020F0704030504030204" pitchFamily="34" charset="0"/>
              </a:rPr>
              <a:t>Scientific</a:t>
            </a:r>
            <a:br>
              <a:rPr lang="en-GB" sz="1400" dirty="0" smtClean="0">
                <a:latin typeface="Arial Rounded MT Bold" panose="020F0704030504030204" pitchFamily="34" charset="0"/>
              </a:rPr>
            </a:br>
            <a:r>
              <a:rPr lang="en-GB" sz="1400" dirty="0" smtClean="0">
                <a:latin typeface="Arial Rounded MT Bold" panose="020F0704030504030204" pitchFamily="34" charset="0"/>
              </a:rPr>
              <a:t>Notation</a:t>
            </a:r>
            <a:endParaRPr lang="en-GB" sz="14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3432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D9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15691" y="292005"/>
            <a:ext cx="11319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 smtClean="0">
                <a:latin typeface="Arial Rounded MT Bold" panose="020F0704030504030204" pitchFamily="34" charset="0"/>
              </a:rPr>
              <a:t>Pythagorean</a:t>
            </a:r>
            <a:br>
              <a:rPr lang="en-GB" sz="1200" dirty="0" smtClean="0">
                <a:latin typeface="Arial Rounded MT Bold" panose="020F0704030504030204" pitchFamily="34" charset="0"/>
              </a:rPr>
            </a:br>
            <a:r>
              <a:rPr lang="en-GB" sz="1200" dirty="0" smtClean="0">
                <a:latin typeface="Arial Rounded MT Bold" panose="020F0704030504030204" pitchFamily="34" charset="0"/>
              </a:rPr>
              <a:t>theorem</a:t>
            </a:r>
            <a:endParaRPr lang="en-GB" sz="12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68451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D9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9349" y="349756"/>
            <a:ext cx="11063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Arial Rounded MT Bold" panose="020F0704030504030204" pitchFamily="34" charset="0"/>
              </a:rPr>
              <a:t>Exponents</a:t>
            </a:r>
            <a:endParaRPr lang="en-GB" sz="14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5410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D9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723" y="349756"/>
            <a:ext cx="10462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Arial Rounded MT Bold" panose="020F0704030504030204" pitchFamily="34" charset="0"/>
              </a:rPr>
              <a:t>Trapezoid</a:t>
            </a:r>
            <a:endParaRPr lang="en-GB" sz="14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47592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D9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8956" y="349756"/>
            <a:ext cx="60978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 smtClean="0">
                <a:latin typeface="Arial Rounded MT Bold" panose="020F0704030504030204" pitchFamily="34" charset="0"/>
              </a:rPr>
              <a:t>Math</a:t>
            </a:r>
            <a:endParaRPr lang="en-GB" sz="14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89936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D9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2483" y="349756"/>
            <a:ext cx="8427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 smtClean="0">
                <a:latin typeface="Arial Rounded MT Bold" panose="020F0704030504030204" pitchFamily="34" charset="0"/>
              </a:rPr>
              <a:t>Radical</a:t>
            </a:r>
            <a:endParaRPr lang="en-GB" sz="14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47387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D9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14927" y="349756"/>
            <a:ext cx="111755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>
                <a:latin typeface="Arial Rounded MT Bold" panose="020F0704030504030204" pitchFamily="34" charset="0"/>
              </a:rPr>
              <a:t>Parentheses</a:t>
            </a:r>
            <a:endParaRPr lang="en-GB" sz="12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62943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D9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827" y="364194"/>
            <a:ext cx="102496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Arial Rounded MT Bold" panose="020F0704030504030204" pitchFamily="34" charset="0"/>
              </a:rPr>
              <a:t>Factoring</a:t>
            </a:r>
            <a:endParaRPr lang="en-GB" sz="14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1732367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218</TotalTime>
  <Words>10</Words>
  <Application>Microsoft Office PowerPoint</Application>
  <PresentationFormat>Custom</PresentationFormat>
  <Paragraphs>10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Arial Rounded MT Bold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</dc:creator>
  <cp:lastModifiedBy>John Tranter</cp:lastModifiedBy>
  <cp:revision>53</cp:revision>
  <dcterms:created xsi:type="dcterms:W3CDTF">2011-08-20T05:56:26Z</dcterms:created>
  <dcterms:modified xsi:type="dcterms:W3CDTF">2017-03-20T07:13:00Z</dcterms:modified>
</cp:coreProperties>
</file>