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8" r:id="rId6"/>
    <p:sldId id="266" r:id="rId7"/>
    <p:sldId id="267" r:id="rId8"/>
    <p:sldId id="262" r:id="rId9"/>
    <p:sldId id="269" r:id="rId10"/>
    <p:sldId id="264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387" d="100"/>
          <a:sy n="387" d="100"/>
        </p:scale>
        <p:origin x="282" y="1176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170" y="520602"/>
            <a:ext cx="840223" cy="231393"/>
          </a:xfrm>
        </p:spPr>
        <p:txBody>
          <a:bodyPr anchor="b"/>
          <a:lstStyle>
            <a:lvl1pPr>
              <a:defRPr sz="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170" y="751995"/>
            <a:ext cx="840223" cy="135594"/>
          </a:xfrm>
        </p:spPr>
        <p:txBody>
          <a:bodyPr anchor="t">
            <a:normAutofit/>
          </a:bodyPr>
          <a:lstStyle>
            <a:lvl1pPr marL="0" indent="0" algn="l">
              <a:buNone/>
              <a:defRPr sz="300">
                <a:solidFill>
                  <a:schemeClr val="tx2"/>
                </a:solidFill>
              </a:defRPr>
            </a:lvl1pPr>
            <a:lvl2pPr marL="61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70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170" y="284492"/>
            <a:ext cx="840919" cy="63772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6198" y="106364"/>
            <a:ext cx="173891" cy="81620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171" y="106364"/>
            <a:ext cx="645475" cy="81620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1" y="520795"/>
            <a:ext cx="840222" cy="231200"/>
          </a:xfrm>
        </p:spPr>
        <p:txBody>
          <a:bodyPr anchor="b"/>
          <a:lstStyle>
            <a:lvl1pPr algn="r">
              <a:defRPr sz="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171" y="751995"/>
            <a:ext cx="840222" cy="135433"/>
          </a:xfrm>
        </p:spPr>
        <p:txBody>
          <a:bodyPr anchor="t">
            <a:normAutofit/>
          </a:bodyPr>
          <a:lstStyle>
            <a:lvl1pPr marL="0" indent="0" algn="r">
              <a:buNone/>
              <a:defRPr sz="200">
                <a:solidFill>
                  <a:schemeClr val="tx2"/>
                </a:solidFill>
              </a:defRPr>
            </a:lvl1pPr>
            <a:lvl2pPr marL="6167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5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502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70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8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7005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73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41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0" y="106364"/>
            <a:ext cx="840919" cy="145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9170" y="284868"/>
            <a:ext cx="409804" cy="637705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526" y="284868"/>
            <a:ext cx="409563" cy="637705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166" y="285368"/>
            <a:ext cx="369808" cy="90708"/>
          </a:xfrm>
        </p:spPr>
        <p:txBody>
          <a:bodyPr anchor="b">
            <a:noAutofit/>
          </a:bodyPr>
          <a:lstStyle>
            <a:lvl1pPr marL="0" indent="0">
              <a:buNone/>
              <a:defRPr sz="300" b="0"/>
            </a:lvl1pPr>
            <a:lvl2pPr marL="61676" indent="0">
              <a:buNone/>
              <a:defRPr sz="300" b="1"/>
            </a:lvl2pPr>
            <a:lvl3pPr marL="123353" indent="0">
              <a:buNone/>
              <a:defRPr sz="200" b="1"/>
            </a:lvl3pPr>
            <a:lvl4pPr marL="185029" indent="0">
              <a:buNone/>
              <a:defRPr sz="200" b="1"/>
            </a:lvl4pPr>
            <a:lvl5pPr marL="246705" indent="0">
              <a:buNone/>
              <a:defRPr sz="200" b="1"/>
            </a:lvl5pPr>
            <a:lvl6pPr marL="308381" indent="0">
              <a:buNone/>
              <a:defRPr sz="200" b="1"/>
            </a:lvl6pPr>
            <a:lvl7pPr marL="370058" indent="0">
              <a:buNone/>
              <a:defRPr sz="200" b="1"/>
            </a:lvl7pPr>
            <a:lvl8pPr marL="431734" indent="0">
              <a:buNone/>
              <a:defRPr sz="200" b="1"/>
            </a:lvl8pPr>
            <a:lvl9pPr marL="49341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170" y="376076"/>
            <a:ext cx="409804" cy="546497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8398" y="285368"/>
            <a:ext cx="371931" cy="90708"/>
          </a:xfrm>
        </p:spPr>
        <p:txBody>
          <a:bodyPr anchor="b">
            <a:noAutofit/>
          </a:bodyPr>
          <a:lstStyle>
            <a:lvl1pPr marL="0" indent="0">
              <a:buNone/>
              <a:defRPr sz="300" b="0"/>
            </a:lvl1pPr>
            <a:lvl2pPr marL="61676" indent="0">
              <a:buNone/>
              <a:defRPr sz="300" b="1"/>
            </a:lvl2pPr>
            <a:lvl3pPr marL="123353" indent="0">
              <a:buNone/>
              <a:defRPr sz="200" b="1"/>
            </a:lvl3pPr>
            <a:lvl4pPr marL="185029" indent="0">
              <a:buNone/>
              <a:defRPr sz="200" b="1"/>
            </a:lvl4pPr>
            <a:lvl5pPr marL="246705" indent="0">
              <a:buNone/>
              <a:defRPr sz="200" b="1"/>
            </a:lvl5pPr>
            <a:lvl6pPr marL="308381" indent="0">
              <a:buNone/>
              <a:defRPr sz="200" b="1"/>
            </a:lvl6pPr>
            <a:lvl7pPr marL="370058" indent="0">
              <a:buNone/>
              <a:defRPr sz="200" b="1"/>
            </a:lvl7pPr>
            <a:lvl8pPr marL="431734" indent="0">
              <a:buNone/>
              <a:defRPr sz="200" b="1"/>
            </a:lvl8pPr>
            <a:lvl9pPr marL="49341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526" y="376076"/>
            <a:ext cx="409803" cy="546497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0" y="70218"/>
            <a:ext cx="314105" cy="186663"/>
          </a:xfrm>
        </p:spPr>
        <p:txBody>
          <a:bodyPr anchor="b"/>
          <a:lstStyle>
            <a:lvl1pPr algn="l">
              <a:defRPr sz="3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27" y="70218"/>
            <a:ext cx="505262" cy="852355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170" y="256881"/>
            <a:ext cx="314105" cy="665692"/>
          </a:xfrm>
        </p:spPr>
        <p:txBody>
          <a:bodyPr anchor="t">
            <a:normAutofit/>
          </a:bodyPr>
          <a:lstStyle>
            <a:lvl1pPr marL="0" indent="0">
              <a:buNone/>
              <a:defRPr sz="200"/>
            </a:lvl1pPr>
            <a:lvl2pPr marL="61676" indent="0">
              <a:buNone/>
              <a:defRPr sz="200"/>
            </a:lvl2pPr>
            <a:lvl3pPr marL="123353" indent="0">
              <a:buNone/>
              <a:defRPr sz="100"/>
            </a:lvl3pPr>
            <a:lvl4pPr marL="185029" indent="0">
              <a:buNone/>
              <a:defRPr sz="100"/>
            </a:lvl4pPr>
            <a:lvl5pPr marL="246705" indent="0">
              <a:buNone/>
              <a:defRPr sz="100"/>
            </a:lvl5pPr>
            <a:lvl6pPr marL="308381" indent="0">
              <a:buNone/>
              <a:defRPr sz="100"/>
            </a:lvl6pPr>
            <a:lvl7pPr marL="370058" indent="0">
              <a:buNone/>
              <a:defRPr sz="100"/>
            </a:lvl7pPr>
            <a:lvl8pPr marL="431734" indent="0">
              <a:buNone/>
              <a:defRPr sz="100"/>
            </a:lvl8pPr>
            <a:lvl9pPr marL="49341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0" y="218333"/>
            <a:ext cx="410997" cy="175234"/>
          </a:xfrm>
        </p:spPr>
        <p:txBody>
          <a:bodyPr anchor="b">
            <a:normAutofit/>
          </a:bodyPr>
          <a:lstStyle>
            <a:lvl1pPr algn="l">
              <a:defRPr sz="3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170" y="393568"/>
            <a:ext cx="410997" cy="398272"/>
          </a:xfrm>
        </p:spPr>
        <p:txBody>
          <a:bodyPr anchor="t">
            <a:normAutofit/>
          </a:bodyPr>
          <a:lstStyle>
            <a:lvl1pPr marL="0" indent="0">
              <a:buNone/>
              <a:defRPr sz="200"/>
            </a:lvl1pPr>
            <a:lvl2pPr marL="61676" indent="0">
              <a:buNone/>
              <a:defRPr sz="200"/>
            </a:lvl2pPr>
            <a:lvl3pPr marL="123353" indent="0">
              <a:buNone/>
              <a:defRPr sz="100"/>
            </a:lvl3pPr>
            <a:lvl4pPr marL="185029" indent="0">
              <a:buNone/>
              <a:defRPr sz="100"/>
            </a:lvl4pPr>
            <a:lvl5pPr marL="246705" indent="0">
              <a:buNone/>
              <a:defRPr sz="100"/>
            </a:lvl5pPr>
            <a:lvl6pPr marL="308381" indent="0">
              <a:buNone/>
              <a:defRPr sz="100"/>
            </a:lvl6pPr>
            <a:lvl7pPr marL="370058" indent="0">
              <a:buNone/>
              <a:defRPr sz="100"/>
            </a:lvl7pPr>
            <a:lvl8pPr marL="431734" indent="0">
              <a:buNone/>
              <a:defRPr sz="100"/>
            </a:lvl8pPr>
            <a:lvl9pPr marL="49341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646856" y="226173"/>
            <a:ext cx="128285" cy="171047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67078" y="222226"/>
            <a:ext cx="98029" cy="130706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20522" y="298201"/>
            <a:ext cx="71112" cy="94817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40350" y="285114"/>
            <a:ext cx="57799" cy="770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57076" y="327947"/>
            <a:ext cx="30293" cy="4039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23928" y="156317"/>
            <a:ext cx="30293" cy="4039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97313" y="298201"/>
            <a:ext cx="23309" cy="3107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725900" y="166945"/>
            <a:ext cx="23309" cy="3107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575733" y="251883"/>
            <a:ext cx="404813" cy="53975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9170" y="106364"/>
            <a:ext cx="841159" cy="145519"/>
          </a:xfrm>
          <a:prstGeom prst="rect">
            <a:avLst/>
          </a:prstGeom>
        </p:spPr>
        <p:txBody>
          <a:bodyPr vert="horz" lIns="12335" tIns="6168" rIns="12335" bIns="6168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170" y="284492"/>
            <a:ext cx="841159" cy="637726"/>
          </a:xfrm>
          <a:prstGeom prst="rect">
            <a:avLst/>
          </a:prstGeom>
        </p:spPr>
        <p:txBody>
          <a:bodyPr vert="horz" lIns="12335" tIns="6168" rIns="12335" bIns="6168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9964" y="936859"/>
            <a:ext cx="251883" cy="57473"/>
          </a:xfrm>
          <a:prstGeom prst="rect">
            <a:avLst/>
          </a:prstGeom>
        </p:spPr>
        <p:txBody>
          <a:bodyPr vert="horz" lIns="12335" tIns="6168" rIns="12335" bIns="6168" rtlCol="0" anchor="b"/>
          <a:lstStyle>
            <a:lvl1pPr algn="r">
              <a:defRPr sz="10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9417" y="936859"/>
            <a:ext cx="620547" cy="57473"/>
          </a:xfrm>
          <a:prstGeom prst="rect">
            <a:avLst/>
          </a:prstGeom>
        </p:spPr>
        <p:txBody>
          <a:bodyPr vert="horz" lIns="12335" tIns="6168" rIns="12335" bIns="6168" rtlCol="0" anchor="b"/>
          <a:lstStyle>
            <a:lvl1pPr algn="l">
              <a:defRPr sz="1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605" y="936859"/>
            <a:ext cx="71812" cy="57473"/>
          </a:xfrm>
          <a:prstGeom prst="rect">
            <a:avLst/>
          </a:prstGeom>
        </p:spPr>
        <p:txBody>
          <a:bodyPr vert="horz" lIns="12335" tIns="6168" rIns="12335" bIns="6168" rtlCol="0" anchor="b"/>
          <a:lstStyle>
            <a:lvl1pPr algn="l">
              <a:defRPr sz="20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grpSp>
        <p:nvGrpSpPr>
          <p:cNvPr id="61" name="Group 60"/>
          <p:cNvGrpSpPr/>
          <p:nvPr/>
        </p:nvGrpSpPr>
        <p:grpSpPr>
          <a:xfrm>
            <a:off x="-3966" y="0"/>
            <a:ext cx="1083466" cy="1079500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1676" rtl="0" eaLnBrk="1" latinLnBrk="0" hangingPunct="1">
        <a:spcBef>
          <a:spcPct val="0"/>
        </a:spcBef>
        <a:buNone/>
        <a:defRPr sz="4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6257" indent="-46257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24" indent="-38548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91" indent="-30838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67" indent="-30838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77543" indent="-30838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39220" indent="-30838" algn="l" defTabSz="61676" rtl="0" eaLnBrk="1" latinLnBrk="0" hangingPunct="1">
        <a:spcBef>
          <a:spcPct val="20000"/>
        </a:spcBef>
        <a:buFont typeface="Arial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96" indent="-30838" algn="l" defTabSz="61676" rtl="0" eaLnBrk="1" latinLnBrk="0" hangingPunct="1">
        <a:spcBef>
          <a:spcPct val="20000"/>
        </a:spcBef>
        <a:buFont typeface="Arial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572" indent="-30838" algn="l" defTabSz="61676" rtl="0" eaLnBrk="1" latinLnBrk="0" hangingPunct="1">
        <a:spcBef>
          <a:spcPct val="20000"/>
        </a:spcBef>
        <a:buFont typeface="Arial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248" indent="-30838" algn="l" defTabSz="61676" rtl="0" eaLnBrk="1" latinLnBrk="0" hangingPunct="1">
        <a:spcBef>
          <a:spcPct val="20000"/>
        </a:spcBef>
        <a:buFont typeface="Arial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76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53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5029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705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81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70058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734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410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67791" y="65980"/>
            <a:ext cx="936104" cy="93610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accent6"/>
                </a:solidFill>
                <a:latin typeface="Comic Sans MS" panose="030F0702030302020204" pitchFamily="66" charset="0"/>
              </a:rPr>
              <a:t>X</a:t>
            </a:r>
            <a:endParaRPr lang="en-GB" sz="1000" dirty="0">
              <a:solidFill>
                <a:schemeClr val="accent6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30417" y="162989"/>
            <a:ext cx="792088" cy="792088"/>
          </a:xfrm>
          <a:prstGeom prst="roundRect">
            <a:avLst>
              <a:gd name="adj" fmla="val 26313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312484" y="349986"/>
            <a:ext cx="419529" cy="4195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534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 rot="2700000">
            <a:off x="-108322" y="323726"/>
            <a:ext cx="1296144" cy="432048"/>
          </a:xfrm>
          <a:prstGeom prst="flowChartTerminator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/>
          <p:cNvCxnSpPr/>
          <p:nvPr/>
        </p:nvCxnSpPr>
        <p:spPr>
          <a:xfrm rot="2700000">
            <a:off x="75267" y="546687"/>
            <a:ext cx="936104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6894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V="1">
            <a:off x="116086" y="107702"/>
            <a:ext cx="288032" cy="86409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V="1">
            <a:off x="116086" y="756026"/>
            <a:ext cx="783704" cy="22440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123235" y="93658"/>
            <a:ext cx="870035" cy="882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rc 8"/>
          <p:cNvSpPr/>
          <p:nvPr/>
        </p:nvSpPr>
        <p:spPr>
          <a:xfrm rot="20210034">
            <a:off x="-63934" y="176993"/>
            <a:ext cx="648072" cy="648072"/>
          </a:xfrm>
          <a:prstGeom prst="arc">
            <a:avLst/>
          </a:prstGeom>
          <a:ln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c 9"/>
          <p:cNvSpPr/>
          <p:nvPr/>
        </p:nvSpPr>
        <p:spPr>
          <a:xfrm rot="1577878">
            <a:off x="221560" y="551215"/>
            <a:ext cx="648072" cy="648072"/>
          </a:xfrm>
          <a:prstGeom prst="arc">
            <a:avLst/>
          </a:prstGeom>
          <a:ln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c 10"/>
          <p:cNvSpPr/>
          <p:nvPr/>
        </p:nvSpPr>
        <p:spPr>
          <a:xfrm rot="2805953">
            <a:off x="582424" y="32463"/>
            <a:ext cx="330386" cy="330386"/>
          </a:xfrm>
          <a:prstGeom prst="arc">
            <a:avLst/>
          </a:prstGeom>
          <a:ln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c 11"/>
          <p:cNvSpPr/>
          <p:nvPr/>
        </p:nvSpPr>
        <p:spPr>
          <a:xfrm rot="18923340">
            <a:off x="732360" y="177469"/>
            <a:ext cx="330386" cy="330386"/>
          </a:xfrm>
          <a:prstGeom prst="arc">
            <a:avLst/>
          </a:prstGeom>
          <a:ln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073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05237" y="531389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537285" y="63337"/>
            <a:ext cx="0" cy="93610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71180" y="110084"/>
            <a:ext cx="932209" cy="530008"/>
            <a:chOff x="71180" y="110084"/>
            <a:chExt cx="932209" cy="530008"/>
          </a:xfrm>
        </p:grpSpPr>
        <p:sp>
          <p:nvSpPr>
            <p:cNvPr id="8" name="Arc 7"/>
            <p:cNvSpPr/>
            <p:nvPr/>
          </p:nvSpPr>
          <p:spPr>
            <a:xfrm rot="16689976">
              <a:off x="473381" y="110084"/>
              <a:ext cx="530008" cy="530008"/>
            </a:xfrm>
            <a:prstGeom prst="arc">
              <a:avLst/>
            </a:prstGeom>
            <a:ln>
              <a:solidFill>
                <a:schemeClr val="tx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Arc 8"/>
            <p:cNvSpPr/>
            <p:nvPr/>
          </p:nvSpPr>
          <p:spPr>
            <a:xfrm rot="4910024" flipH="1">
              <a:off x="71180" y="110084"/>
              <a:ext cx="530008" cy="530008"/>
            </a:xfrm>
            <a:prstGeom prst="arc">
              <a:avLst/>
            </a:prstGeom>
            <a:ln>
              <a:solidFill>
                <a:schemeClr val="tx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" name="Group 10"/>
          <p:cNvGrpSpPr/>
          <p:nvPr/>
        </p:nvGrpSpPr>
        <p:grpSpPr>
          <a:xfrm flipV="1">
            <a:off x="71180" y="469433"/>
            <a:ext cx="932209" cy="530008"/>
            <a:chOff x="71180" y="110084"/>
            <a:chExt cx="932209" cy="530008"/>
          </a:xfrm>
        </p:grpSpPr>
        <p:sp>
          <p:nvSpPr>
            <p:cNvPr id="12" name="Arc 11"/>
            <p:cNvSpPr/>
            <p:nvPr/>
          </p:nvSpPr>
          <p:spPr>
            <a:xfrm rot="16689976">
              <a:off x="473381" y="110084"/>
              <a:ext cx="530008" cy="530008"/>
            </a:xfrm>
            <a:prstGeom prst="arc">
              <a:avLst/>
            </a:prstGeom>
            <a:ln>
              <a:solidFill>
                <a:schemeClr val="tx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Arc 12"/>
            <p:cNvSpPr/>
            <p:nvPr/>
          </p:nvSpPr>
          <p:spPr>
            <a:xfrm rot="4910024" flipH="1">
              <a:off x="71180" y="110084"/>
              <a:ext cx="530008" cy="530008"/>
            </a:xfrm>
            <a:prstGeom prst="arc">
              <a:avLst/>
            </a:prstGeom>
            <a:ln>
              <a:solidFill>
                <a:schemeClr val="tx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01760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5400000">
            <a:off x="-40315" y="63337"/>
            <a:ext cx="1148468" cy="936104"/>
            <a:chOff x="-40315" y="63337"/>
            <a:chExt cx="1148468" cy="936104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537285" y="63337"/>
              <a:ext cx="0" cy="93610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9"/>
            <p:cNvGrpSpPr/>
            <p:nvPr/>
          </p:nvGrpSpPr>
          <p:grpSpPr>
            <a:xfrm>
              <a:off x="71180" y="110084"/>
              <a:ext cx="932209" cy="530008"/>
              <a:chOff x="71180" y="110084"/>
              <a:chExt cx="932209" cy="530008"/>
            </a:xfrm>
          </p:grpSpPr>
          <p:sp>
            <p:nvSpPr>
              <p:cNvPr id="8" name="Arc 7"/>
              <p:cNvSpPr/>
              <p:nvPr/>
            </p:nvSpPr>
            <p:spPr>
              <a:xfrm rot="16689976">
                <a:off x="473381" y="110084"/>
                <a:ext cx="530008" cy="530008"/>
              </a:xfrm>
              <a:prstGeom prst="arc">
                <a:avLst/>
              </a:prstGeom>
              <a:ln>
                <a:solidFill>
                  <a:schemeClr val="tx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Arc 8"/>
              <p:cNvSpPr/>
              <p:nvPr/>
            </p:nvSpPr>
            <p:spPr>
              <a:xfrm rot="4910024" flipH="1">
                <a:off x="71180" y="110084"/>
                <a:ext cx="530008" cy="530008"/>
              </a:xfrm>
              <a:prstGeom prst="arc">
                <a:avLst/>
              </a:prstGeom>
              <a:ln>
                <a:solidFill>
                  <a:schemeClr val="tx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 flipV="1">
              <a:off x="71180" y="469433"/>
              <a:ext cx="932209" cy="530008"/>
              <a:chOff x="71180" y="110084"/>
              <a:chExt cx="932209" cy="530008"/>
            </a:xfrm>
          </p:grpSpPr>
          <p:sp>
            <p:nvSpPr>
              <p:cNvPr id="12" name="Arc 11"/>
              <p:cNvSpPr/>
              <p:nvPr/>
            </p:nvSpPr>
            <p:spPr>
              <a:xfrm rot="16689976">
                <a:off x="473381" y="110084"/>
                <a:ext cx="530008" cy="530008"/>
              </a:xfrm>
              <a:prstGeom prst="arc">
                <a:avLst/>
              </a:prstGeom>
              <a:ln>
                <a:solidFill>
                  <a:schemeClr val="tx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Arc 12"/>
              <p:cNvSpPr/>
              <p:nvPr/>
            </p:nvSpPr>
            <p:spPr>
              <a:xfrm rot="4910024" flipH="1">
                <a:off x="71180" y="110084"/>
                <a:ext cx="530008" cy="530008"/>
              </a:xfrm>
              <a:prstGeom prst="arc">
                <a:avLst/>
              </a:prstGeom>
              <a:ln>
                <a:solidFill>
                  <a:schemeClr val="tx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" name="Rectangle 1"/>
            <p:cNvSpPr/>
            <p:nvPr/>
          </p:nvSpPr>
          <p:spPr>
            <a:xfrm>
              <a:off x="-40315" y="408278"/>
              <a:ext cx="277640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en-GB" sz="1000" dirty="0">
                  <a:solidFill>
                    <a:srgbClr val="C62D03"/>
                  </a:solidFill>
                  <a:latin typeface="Comic Sans MS" panose="030F0702030302020204" pitchFamily="66" charset="0"/>
                </a:rPr>
                <a:t>X</a:t>
              </a:r>
              <a:endParaRPr lang="en-GB" sz="1000" dirty="0">
                <a:solidFill>
                  <a:srgbClr val="C62D0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30513" y="412806"/>
              <a:ext cx="277640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en-GB" sz="1000" dirty="0">
                  <a:solidFill>
                    <a:srgbClr val="C62D03"/>
                  </a:solidFill>
                  <a:latin typeface="Comic Sans MS" panose="030F0702030302020204" pitchFamily="66" charset="0"/>
                </a:rPr>
                <a:t>X</a:t>
              </a:r>
              <a:endParaRPr lang="en-GB" sz="1000" dirty="0">
                <a:solidFill>
                  <a:srgbClr val="C62D03"/>
                </a:solidFill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1649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79710" y="899790"/>
            <a:ext cx="72008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179710" y="107702"/>
            <a:ext cx="144016" cy="7920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rc 7"/>
          <p:cNvSpPr/>
          <p:nvPr/>
        </p:nvSpPr>
        <p:spPr>
          <a:xfrm rot="15592864">
            <a:off x="100839" y="41491"/>
            <a:ext cx="936104" cy="936104"/>
          </a:xfrm>
          <a:prstGeom prst="arc">
            <a:avLst>
              <a:gd name="adj1" fmla="val 18986809"/>
              <a:gd name="adj2" fmla="val 0"/>
            </a:avLst>
          </a:prstGeom>
          <a:ln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rc 8"/>
          <p:cNvSpPr/>
          <p:nvPr/>
        </p:nvSpPr>
        <p:spPr>
          <a:xfrm rot="18175653">
            <a:off x="-219982" y="105162"/>
            <a:ext cx="936104" cy="936104"/>
          </a:xfrm>
          <a:prstGeom prst="arc">
            <a:avLst>
              <a:gd name="adj1" fmla="val 18986809"/>
              <a:gd name="adj2" fmla="val 0"/>
            </a:avLst>
          </a:prstGeom>
          <a:ln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H="1" flipV="1">
            <a:off x="323726" y="107702"/>
            <a:ext cx="576064" cy="7920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893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07702" y="107702"/>
            <a:ext cx="0" cy="86409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rot="5400000">
            <a:off x="539750" y="539750"/>
            <a:ext cx="0" cy="86409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08748" y="827781"/>
            <a:ext cx="144016" cy="144016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c 11"/>
          <p:cNvSpPr/>
          <p:nvPr/>
        </p:nvSpPr>
        <p:spPr>
          <a:xfrm rot="4425320">
            <a:off x="164311" y="633417"/>
            <a:ext cx="682077" cy="682077"/>
          </a:xfrm>
          <a:prstGeom prst="arc">
            <a:avLst>
              <a:gd name="adj1" fmla="val 16200000"/>
              <a:gd name="adj2" fmla="val 18135117"/>
            </a:avLst>
          </a:prstGeom>
          <a:ln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c 13"/>
          <p:cNvSpPr/>
          <p:nvPr/>
        </p:nvSpPr>
        <p:spPr>
          <a:xfrm rot="20625320">
            <a:off x="-230980" y="290548"/>
            <a:ext cx="682077" cy="682077"/>
          </a:xfrm>
          <a:prstGeom prst="arc">
            <a:avLst>
              <a:gd name="adj1" fmla="val 16200000"/>
              <a:gd name="adj2" fmla="val 18135117"/>
            </a:avLst>
          </a:prstGeom>
          <a:ln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rc 14"/>
          <p:cNvSpPr/>
          <p:nvPr/>
        </p:nvSpPr>
        <p:spPr>
          <a:xfrm rot="4200200">
            <a:off x="200557" y="-88436"/>
            <a:ext cx="682077" cy="682077"/>
          </a:xfrm>
          <a:prstGeom prst="arc">
            <a:avLst>
              <a:gd name="adj1" fmla="val 16200000"/>
              <a:gd name="adj2" fmla="val 18135117"/>
            </a:avLst>
          </a:prstGeom>
          <a:ln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Arc 15"/>
          <p:cNvSpPr/>
          <p:nvPr/>
        </p:nvSpPr>
        <p:spPr>
          <a:xfrm rot="20625320">
            <a:off x="517875" y="203873"/>
            <a:ext cx="682077" cy="682077"/>
          </a:xfrm>
          <a:prstGeom prst="arc">
            <a:avLst>
              <a:gd name="adj1" fmla="val 16200000"/>
              <a:gd name="adj2" fmla="val 18135117"/>
            </a:avLst>
          </a:prstGeom>
          <a:ln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10911" y="179711"/>
            <a:ext cx="788879" cy="78891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5404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35694" y="539750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95734" y="35694"/>
            <a:ext cx="2680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 smtClean="0">
                <a:solidFill>
                  <a:schemeClr val="accent6"/>
                </a:solidFill>
                <a:latin typeface="Comic Sans MS" panose="030F0702030302020204" pitchFamily="66" charset="0"/>
              </a:rPr>
              <a:t>X</a:t>
            </a:r>
            <a:endParaRPr lang="en-GB" sz="900" dirty="0">
              <a:solidFill>
                <a:schemeClr val="accent6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0663" y="537285"/>
            <a:ext cx="0" cy="432048"/>
          </a:xfrm>
          <a:prstGeom prst="line">
            <a:avLst/>
          </a:prstGeom>
          <a:ln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29745" y="151110"/>
            <a:ext cx="0" cy="38864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rc 9"/>
          <p:cNvSpPr/>
          <p:nvPr/>
        </p:nvSpPr>
        <p:spPr>
          <a:xfrm rot="8081494">
            <a:off x="-310" y="-388690"/>
            <a:ext cx="1080120" cy="1080120"/>
          </a:xfrm>
          <a:prstGeom prst="arc">
            <a:avLst/>
          </a:prstGeom>
          <a:ln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 flipV="1">
            <a:off x="63640" y="500528"/>
            <a:ext cx="932209" cy="530008"/>
            <a:chOff x="71180" y="110084"/>
            <a:chExt cx="932209" cy="530008"/>
          </a:xfrm>
        </p:grpSpPr>
        <p:sp>
          <p:nvSpPr>
            <p:cNvPr id="12" name="Arc 11"/>
            <p:cNvSpPr/>
            <p:nvPr/>
          </p:nvSpPr>
          <p:spPr>
            <a:xfrm rot="16689976">
              <a:off x="473381" y="110084"/>
              <a:ext cx="530008" cy="530008"/>
            </a:xfrm>
            <a:prstGeom prst="arc">
              <a:avLst/>
            </a:prstGeom>
            <a:ln>
              <a:solidFill>
                <a:schemeClr val="tx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Arc 12"/>
            <p:cNvSpPr/>
            <p:nvPr/>
          </p:nvSpPr>
          <p:spPr>
            <a:xfrm rot="4910024" flipH="1">
              <a:off x="71180" y="110084"/>
              <a:ext cx="530008" cy="530008"/>
            </a:xfrm>
            <a:prstGeom prst="arc">
              <a:avLst/>
            </a:prstGeom>
            <a:ln>
              <a:solidFill>
                <a:schemeClr val="tx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094610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V="1">
            <a:off x="81335" y="899612"/>
            <a:ext cx="926723" cy="24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 rot="523150">
            <a:off x="-62521" y="38922"/>
            <a:ext cx="1256925" cy="999775"/>
            <a:chOff x="-219982" y="41491"/>
            <a:chExt cx="1256925" cy="999775"/>
          </a:xfrm>
        </p:grpSpPr>
        <p:sp>
          <p:nvSpPr>
            <p:cNvPr id="8" name="Arc 7"/>
            <p:cNvSpPr/>
            <p:nvPr/>
          </p:nvSpPr>
          <p:spPr>
            <a:xfrm rot="15592864">
              <a:off x="100839" y="41491"/>
              <a:ext cx="936104" cy="936104"/>
            </a:xfrm>
            <a:prstGeom prst="arc">
              <a:avLst>
                <a:gd name="adj1" fmla="val 18986809"/>
                <a:gd name="adj2" fmla="val 0"/>
              </a:avLst>
            </a:prstGeom>
            <a:ln>
              <a:solidFill>
                <a:schemeClr val="tx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Arc 8"/>
            <p:cNvSpPr/>
            <p:nvPr/>
          </p:nvSpPr>
          <p:spPr>
            <a:xfrm rot="18175653">
              <a:off x="-219982" y="105162"/>
              <a:ext cx="936104" cy="936104"/>
            </a:xfrm>
            <a:prstGeom prst="arc">
              <a:avLst>
                <a:gd name="adj1" fmla="val 18986809"/>
                <a:gd name="adj2" fmla="val 0"/>
              </a:avLst>
            </a:prstGeom>
            <a:ln>
              <a:solidFill>
                <a:schemeClr val="tx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4" name="Straight Connector 13"/>
          <p:cNvCxnSpPr/>
          <p:nvPr/>
        </p:nvCxnSpPr>
        <p:spPr>
          <a:xfrm rot="-3600000" flipV="1">
            <a:off x="-149158" y="501307"/>
            <a:ext cx="926723" cy="24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3600000" flipV="1">
            <a:off x="311740" y="496901"/>
            <a:ext cx="926723" cy="2466"/>
          </a:xfrm>
          <a:prstGeom prst="line">
            <a:avLst/>
          </a:prstGeom>
          <a:ln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rc 15"/>
          <p:cNvSpPr/>
          <p:nvPr/>
        </p:nvSpPr>
        <p:spPr>
          <a:xfrm rot="395653">
            <a:off x="37643" y="774601"/>
            <a:ext cx="216024" cy="216024"/>
          </a:xfrm>
          <a:prstGeom prst="arc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860966"/>
      </p:ext>
    </p:extLst>
  </p:cSld>
  <p:clrMapOvr>
    <a:masterClrMapping/>
  </p:clrMapOvr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Autumn</Template>
  <TotalTime>81</TotalTime>
  <Words>4</Words>
  <Application>Microsoft Office PowerPoint</Application>
  <PresentationFormat>Custom</PresentationFormat>
  <Paragraphs>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Comic Sans MS</vt:lpstr>
      <vt:lpstr>Courier New</vt:lpstr>
      <vt:lpstr>Trebuchet MS</vt:lpstr>
      <vt:lpstr>Verdana</vt:lpstr>
      <vt:lpstr>Wingdings 2</vt:lpstr>
      <vt:lpstr>Autumn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18</cp:revision>
  <dcterms:created xsi:type="dcterms:W3CDTF">2011-08-20T05:56:26Z</dcterms:created>
  <dcterms:modified xsi:type="dcterms:W3CDTF">2018-02-09T04:38:48Z</dcterms:modified>
</cp:coreProperties>
</file>