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1" r:id="rId4"/>
    <p:sldId id="262" r:id="rId5"/>
    <p:sldId id="263" r:id="rId6"/>
    <p:sldId id="265" r:id="rId7"/>
    <p:sldId id="264" r:id="rId8"/>
    <p:sldId id="266" r:id="rId9"/>
    <p:sldId id="267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593"/>
    <a:srgbClr val="ACF4FE"/>
    <a:srgbClr val="4BD8EB"/>
    <a:srgbClr val="FAEBD7"/>
    <a:srgbClr val="EDC5C3"/>
    <a:srgbClr val="6666FF"/>
    <a:srgbClr val="F8B323"/>
    <a:srgbClr val="F9F7F0"/>
    <a:srgbClr val="93609E"/>
    <a:srgbClr val="705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318" y="1134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CF4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128" y="130325"/>
            <a:ext cx="60785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1</a:t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281" y="166564"/>
            <a:ext cx="51809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1</a:t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511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394" y="137989"/>
            <a:ext cx="55656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1</a:t>
            </a:r>
            <a:r>
              <a:rPr lang="en-GB" sz="2400" dirty="0">
                <a:latin typeface="Arial Rounded MT Bold" panose="020F0704030504030204" pitchFamily="34" charset="0"/>
              </a:rPr>
              <a:t/>
            </a:r>
            <a:br>
              <a:rPr lang="en-GB" sz="2400" dirty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foot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588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5810" y="166564"/>
            <a:ext cx="59503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1</a:t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mile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375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630" y="166564"/>
            <a:ext cx="78739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1</a:t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pound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973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926" y="166564"/>
            <a:ext cx="6848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1</a:t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stone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572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106" y="166564"/>
            <a:ext cx="49244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1</a:t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ton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322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631" y="166564"/>
            <a:ext cx="78739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>
                <a:latin typeface="Arial Rounded MT Bold" panose="020F0704030504030204" pitchFamily="34" charset="0"/>
              </a:rPr>
              <a:t>1</a:t>
            </a:r>
            <a:r>
              <a:rPr lang="en-GB" sz="2400" dirty="0" smtClean="0">
                <a:latin typeface="Arial Rounded MT Bold" panose="020F0704030504030204" pitchFamily="34" charset="0"/>
              </a:rPr>
              <a:t/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gallon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418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571" y="166564"/>
            <a:ext cx="85151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>
                <a:latin typeface="Arial Rounded MT Bold" panose="020F0704030504030204" pitchFamily="34" charset="0"/>
              </a:rPr>
              <a:t>1</a:t>
            </a:r>
            <a:r>
              <a:rPr lang="en-GB" sz="2400" dirty="0" smtClean="0">
                <a:latin typeface="Arial Rounded MT Bold" panose="020F0704030504030204" pitchFamily="34" charset="0"/>
              </a:rPr>
              <a:t/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minute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001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163" y="166564"/>
            <a:ext cx="64633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1</a:t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hour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75329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243</TotalTime>
  <Words>10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Rounded MT Bold</vt:lpstr>
      <vt:lpstr>Gill Sans MT</vt:lpstr>
      <vt:lpstr>Impact</vt:lpstr>
      <vt:lpstr>Times New Roman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58</cp:revision>
  <dcterms:created xsi:type="dcterms:W3CDTF">2011-08-20T05:56:26Z</dcterms:created>
  <dcterms:modified xsi:type="dcterms:W3CDTF">2017-03-06T03:19:40Z</dcterms:modified>
</cp:coreProperties>
</file>