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BD7"/>
    <a:srgbClr val="EDC5C3"/>
    <a:srgbClr val="6666FF"/>
    <a:srgbClr val="F8B323"/>
    <a:srgbClr val="F9F7F0"/>
    <a:srgbClr val="93609E"/>
    <a:srgbClr val="705693"/>
    <a:srgbClr val="A096C4"/>
    <a:srgbClr val="44146B"/>
    <a:srgbClr val="E05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396" d="100"/>
          <a:sy n="396" d="100"/>
        </p:scale>
        <p:origin x="2108" y="192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EB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31/07/2016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675" y="308918"/>
            <a:ext cx="5501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28</a:t>
            </a:r>
            <a:endParaRPr lang="en-GB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308918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72</a:t>
            </a:r>
            <a:endParaRPr lang="en-GB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89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285835"/>
            <a:ext cx="115212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63</a:t>
            </a:r>
            <a:r>
              <a:rPr lang="en-GB" sz="1400" dirty="0" smtClean="0">
                <a:latin typeface="Arial Rounded MT Bold" panose="020F0704030504030204" pitchFamily="34" charset="0"/>
              </a:rPr>
              <a:t/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944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308918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32</a:t>
            </a:r>
            <a:endParaRPr lang="en-GB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83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285835"/>
            <a:ext cx="115212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48</a:t>
            </a:r>
            <a:r>
              <a:rPr lang="en-GB" sz="1400" dirty="0" smtClean="0">
                <a:latin typeface="Arial Rounded MT Bold" panose="020F0704030504030204" pitchFamily="34" charset="0"/>
              </a:rPr>
              <a:t/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362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08322" y="308918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60</a:t>
            </a:r>
            <a:endParaRPr lang="en-GB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768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285835"/>
            <a:ext cx="115212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36</a:t>
            </a:r>
            <a:r>
              <a:rPr lang="en-GB" sz="1400" dirty="0" smtClean="0">
                <a:latin typeface="Arial Rounded MT Bold" panose="020F0704030504030204" pitchFamily="34" charset="0"/>
              </a:rPr>
              <a:t/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864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308918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96</a:t>
            </a:r>
            <a:endParaRPr lang="en-GB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298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285835"/>
            <a:ext cx="115212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108</a:t>
            </a:r>
            <a:r>
              <a:rPr lang="en-GB" sz="1400" dirty="0" smtClean="0">
                <a:latin typeface="Arial Rounded MT Bold" panose="020F0704030504030204" pitchFamily="34" charset="0"/>
              </a:rPr>
              <a:t/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088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308918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84</a:t>
            </a:r>
            <a:endParaRPr lang="en-GB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5313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211</TotalTime>
  <Words>10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Rounded MT Bold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51</cp:revision>
  <dcterms:created xsi:type="dcterms:W3CDTF">2011-08-20T05:56:26Z</dcterms:created>
  <dcterms:modified xsi:type="dcterms:W3CDTF">2016-07-31T00:37:03Z</dcterms:modified>
</cp:coreProperties>
</file>