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BD7"/>
    <a:srgbClr val="EDC5C3"/>
    <a:srgbClr val="6666FF"/>
    <a:srgbClr val="F8B323"/>
    <a:srgbClr val="F9F7F0"/>
    <a:srgbClr val="93609E"/>
    <a:srgbClr val="705693"/>
    <a:srgbClr val="A096C4"/>
    <a:srgbClr val="44146B"/>
    <a:srgbClr val="E05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396" d="100"/>
          <a:sy n="396" d="100"/>
        </p:scale>
        <p:origin x="2108" y="192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B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81" y="308918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4 x 7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0891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12 x 6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89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85835"/>
            <a:ext cx="11521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7 x 9</a:t>
            </a:r>
            <a:r>
              <a:rPr lang="en-GB" sz="1400" dirty="0" smtClean="0">
                <a:latin typeface="Arial Rounded MT Bold" panose="020F0704030504030204" pitchFamily="34" charset="0"/>
              </a:rPr>
              <a:t/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4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0891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8 x 4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3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85835"/>
            <a:ext cx="11521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8 x 6</a:t>
            </a:r>
            <a:r>
              <a:rPr lang="en-GB" sz="1400" dirty="0" smtClean="0">
                <a:latin typeface="Arial Rounded MT Bold" panose="020F0704030504030204" pitchFamily="34" charset="0"/>
              </a:rPr>
              <a:t/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62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08322" y="30891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12 x </a:t>
            </a:r>
            <a:r>
              <a:rPr lang="en-GB" sz="2400" dirty="0" smtClean="0">
                <a:latin typeface="Arial Rounded MT Bold" panose="020F0704030504030204" pitchFamily="34" charset="0"/>
              </a:rPr>
              <a:t>5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768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85835"/>
            <a:ext cx="11521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9 x 4</a:t>
            </a:r>
            <a:r>
              <a:rPr lang="en-GB" sz="1400" dirty="0" smtClean="0">
                <a:latin typeface="Arial Rounded MT Bold" panose="020F0704030504030204" pitchFamily="34" charset="0"/>
              </a:rPr>
              <a:t/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0891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 Rounded MT Bold" panose="020F0704030504030204" pitchFamily="34" charset="0"/>
              </a:rPr>
              <a:t>8</a:t>
            </a:r>
            <a:r>
              <a:rPr lang="en-GB" sz="2400" dirty="0" smtClean="0">
                <a:latin typeface="Arial Rounded MT Bold" panose="020F0704030504030204" pitchFamily="34" charset="0"/>
              </a:rPr>
              <a:t> x 12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298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85835"/>
            <a:ext cx="11521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9 x 12</a:t>
            </a:r>
            <a:r>
              <a:rPr lang="en-GB" sz="1400" dirty="0" smtClean="0">
                <a:latin typeface="Arial Rounded MT Bold" panose="020F0704030504030204" pitchFamily="34" charset="0"/>
              </a:rPr>
              <a:t/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088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0891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12 x 7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5313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208</TotalTime>
  <Words>30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51</cp:revision>
  <dcterms:created xsi:type="dcterms:W3CDTF">2011-08-20T05:56:26Z</dcterms:created>
  <dcterms:modified xsi:type="dcterms:W3CDTF">2016-07-31T00:37:39Z</dcterms:modified>
</cp:coreProperties>
</file>