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E6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1821" autoAdjust="0"/>
  </p:normalViewPr>
  <p:slideViewPr>
    <p:cSldViewPr>
      <p:cViewPr varScale="1">
        <p:scale>
          <a:sx n="400" d="100"/>
          <a:sy n="400" d="100"/>
        </p:scale>
        <p:origin x="3134" y="955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63" y="335345"/>
            <a:ext cx="917575" cy="23139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25" y="611717"/>
            <a:ext cx="755650" cy="2758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6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3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4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6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8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9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1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3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87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2637" y="43231"/>
            <a:ext cx="242888" cy="921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6" y="43231"/>
            <a:ext cx="710671" cy="92107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4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55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74" y="693680"/>
            <a:ext cx="917575" cy="214401"/>
          </a:xfrm>
        </p:spPr>
        <p:txBody>
          <a:bodyPr anchor="t"/>
          <a:lstStyle>
            <a:lvl1pPr algn="l">
              <a:defRPr sz="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274" y="457538"/>
            <a:ext cx="917575" cy="236141"/>
          </a:xfrm>
        </p:spPr>
        <p:txBody>
          <a:bodyPr anchor="b"/>
          <a:lstStyle>
            <a:lvl1pPr marL="0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1pPr>
            <a:lvl2pPr marL="61666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2pPr>
            <a:lvl3pPr marL="123333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3pPr>
            <a:lvl4pPr marL="184999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4pPr>
            <a:lvl5pPr marL="246665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5pPr>
            <a:lvl6pPr marL="308331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6pPr>
            <a:lvl7pPr marL="369998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7pPr>
            <a:lvl8pPr marL="431664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8pPr>
            <a:lvl9pPr marL="493330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776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6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747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2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6" y="241638"/>
            <a:ext cx="476967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76" y="342341"/>
            <a:ext cx="476967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371" y="241638"/>
            <a:ext cx="477154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371" y="342341"/>
            <a:ext cx="477154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98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64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09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" y="42981"/>
            <a:ext cx="355148" cy="182915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55" y="42981"/>
            <a:ext cx="603470" cy="921323"/>
          </a:xfrm>
        </p:spPr>
        <p:txBody>
          <a:bodyPr/>
          <a:lstStyle>
            <a:lvl1pPr>
              <a:defRPr sz="400"/>
            </a:lvl1pPr>
            <a:lvl2pPr>
              <a:defRPr sz="400"/>
            </a:lvl2pPr>
            <a:lvl3pPr>
              <a:defRPr sz="3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975" y="225895"/>
            <a:ext cx="355148" cy="738408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5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90" y="755651"/>
            <a:ext cx="647700" cy="89209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590" y="96455"/>
            <a:ext cx="647700" cy="647700"/>
          </a:xfrm>
        </p:spPr>
        <p:txBody>
          <a:bodyPr/>
          <a:lstStyle>
            <a:lvl1pPr marL="0" indent="0">
              <a:buNone/>
              <a:defRPr sz="400"/>
            </a:lvl1pPr>
            <a:lvl2pPr marL="61666" indent="0">
              <a:buNone/>
              <a:defRPr sz="400"/>
            </a:lvl2pPr>
            <a:lvl3pPr marL="123333" indent="0">
              <a:buNone/>
              <a:defRPr sz="300"/>
            </a:lvl3pPr>
            <a:lvl4pPr marL="184999" indent="0">
              <a:buNone/>
              <a:defRPr sz="300"/>
            </a:lvl4pPr>
            <a:lvl5pPr marL="246665" indent="0">
              <a:buNone/>
              <a:defRPr sz="300"/>
            </a:lvl5pPr>
            <a:lvl6pPr marL="308331" indent="0">
              <a:buNone/>
              <a:defRPr sz="300"/>
            </a:lvl6pPr>
            <a:lvl7pPr marL="369998" indent="0">
              <a:buNone/>
              <a:defRPr sz="300"/>
            </a:lvl7pPr>
            <a:lvl8pPr marL="431664" indent="0">
              <a:buNone/>
              <a:defRPr sz="300"/>
            </a:lvl8pPr>
            <a:lvl9pPr marL="493330" indent="0">
              <a:buNone/>
              <a:defRPr sz="3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590" y="844860"/>
            <a:ext cx="647700" cy="126691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14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75" y="43231"/>
            <a:ext cx="971550" cy="179917"/>
          </a:xfrm>
          <a:prstGeom prst="rect">
            <a:avLst/>
          </a:prstGeom>
        </p:spPr>
        <p:txBody>
          <a:bodyPr vert="horz" lIns="12333" tIns="6167" rIns="12333" bIns="616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5" y="251883"/>
            <a:ext cx="971550" cy="712420"/>
          </a:xfrm>
          <a:prstGeom prst="rect">
            <a:avLst/>
          </a:prstGeom>
        </p:spPr>
        <p:txBody>
          <a:bodyPr vert="horz" lIns="12333" tIns="6167" rIns="12333" bIns="616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76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l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829" y="1000538"/>
            <a:ext cx="341842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ct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3643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091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123333" rtl="0" eaLnBrk="1" latinLnBrk="0" hangingPunct="1">
        <a:spcBef>
          <a:spcPct val="0"/>
        </a:spcBef>
        <a:buNone/>
        <a:defRPr sz="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250" indent="-46250" algn="l" defTabSz="123333" rtl="0" eaLnBrk="1" latinLnBrk="0" hangingPunct="1">
        <a:spcBef>
          <a:spcPct val="20000"/>
        </a:spcBef>
        <a:buFont typeface="Arial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0208" indent="-38542" algn="l" defTabSz="123333" rtl="0" eaLnBrk="1" latinLnBrk="0" hangingPunct="1">
        <a:spcBef>
          <a:spcPct val="20000"/>
        </a:spcBef>
        <a:buFont typeface="Arial" pitchFamily="34" charset="0"/>
        <a:buChar char="–"/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154166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3pPr>
      <a:lvl4pPr marL="215832" indent="-30833" algn="l" defTabSz="123333" rtl="0" eaLnBrk="1" latinLnBrk="0" hangingPunct="1">
        <a:spcBef>
          <a:spcPct val="20000"/>
        </a:spcBef>
        <a:buFont typeface="Arial" pitchFamily="34" charset="0"/>
        <a:buChar char="–"/>
        <a:defRPr sz="300" kern="1200">
          <a:solidFill>
            <a:schemeClr val="tx1"/>
          </a:solidFill>
          <a:latin typeface="+mn-lt"/>
          <a:ea typeface="+mn-ea"/>
          <a:cs typeface="+mn-cs"/>
        </a:defRPr>
      </a:lvl4pPr>
      <a:lvl5pPr marL="277498" indent="-30833" algn="l" defTabSz="123333" rtl="0" eaLnBrk="1" latinLnBrk="0" hangingPunct="1">
        <a:spcBef>
          <a:spcPct val="20000"/>
        </a:spcBef>
        <a:buFont typeface="Arial" pitchFamily="34" charset="0"/>
        <a:buChar char="»"/>
        <a:defRPr sz="300" kern="1200">
          <a:solidFill>
            <a:schemeClr val="tx1"/>
          </a:solidFill>
          <a:latin typeface="+mn-lt"/>
          <a:ea typeface="+mn-ea"/>
          <a:cs typeface="+mn-cs"/>
        </a:defRPr>
      </a:lvl5pPr>
      <a:lvl6pPr marL="339165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6pPr>
      <a:lvl7pPr marL="400831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7pPr>
      <a:lvl8pPr marL="462497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8pPr>
      <a:lvl9pPr marL="524163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1pPr>
      <a:lvl2pPr marL="61666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2pPr>
      <a:lvl3pPr marL="123333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184999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4pPr>
      <a:lvl5pPr marL="246665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5pPr>
      <a:lvl6pPr marL="308331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6pPr>
      <a:lvl7pPr marL="369998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7pPr>
      <a:lvl8pPr marL="431664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8pPr>
      <a:lvl9pPr marL="49333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E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5694" y="-243939"/>
                <a:ext cx="1063688" cy="1323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8000" i="1" smtClean="0"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en-GB" sz="8000" i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94" y="-243939"/>
                <a:ext cx="1063688" cy="132343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974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E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-15741" y="-228699"/>
                <a:ext cx="1139671" cy="1323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8000" i="1" smtClean="0">
                          <a:latin typeface="Cambria Math" panose="02040503050406030204" pitchFamily="18" charset="0"/>
                        </a:rPr>
                        <m:t>𝜙</m:t>
                      </m:r>
                    </m:oMath>
                  </m:oMathPara>
                </a14:m>
                <a:endParaRPr lang="en-GB" sz="8000" i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5741" y="-228699"/>
                <a:ext cx="1139671" cy="132343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795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E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5694" y="-243939"/>
                <a:ext cx="1063688" cy="1323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8000" i="1" smtClean="0">
                          <a:latin typeface="Cambria Math" panose="02040503050406030204" pitchFamily="18" charset="0"/>
                        </a:rPr>
                        <m:t>𝛽</m:t>
                      </m:r>
                    </m:oMath>
                  </m:oMathPara>
                </a14:m>
                <a:endParaRPr lang="en-GB" sz="8000" i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94" y="-243939"/>
                <a:ext cx="1063688" cy="132343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443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E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71889" y="-299184"/>
                <a:ext cx="983283" cy="1323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8000" i="1" smtClean="0">
                          <a:latin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en-GB" sz="8000" i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89" y="-299184"/>
                <a:ext cx="983283" cy="132343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250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E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6169" y="-123924"/>
                <a:ext cx="1008609" cy="1323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8000" i="1" smtClean="0"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GB" sz="8000" i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69" y="-123924"/>
                <a:ext cx="1008609" cy="132343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333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E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5694" y="-243939"/>
                <a:ext cx="1063688" cy="1323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8000" i="1" smtClean="0">
                          <a:latin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GB" sz="8000" i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94" y="-243939"/>
                <a:ext cx="1063688" cy="132343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077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E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2834" y="-131544"/>
                <a:ext cx="1063688" cy="1323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8000" i="1" smtClean="0">
                          <a:latin typeface="Cambria Math" panose="02040503050406030204" pitchFamily="18" charset="0"/>
                        </a:rPr>
                        <m:t>𝛴</m:t>
                      </m:r>
                    </m:oMath>
                  </m:oMathPara>
                </a14:m>
                <a:endParaRPr lang="en-GB" sz="8000" i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34" y="-131544"/>
                <a:ext cx="1063688" cy="132343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832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E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5694" y="-137259"/>
                <a:ext cx="1063688" cy="1323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8000" i="1" smtClean="0"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GB" sz="8000" i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94" y="-137259"/>
                <a:ext cx="1063688" cy="132343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80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E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7124" y="-142974"/>
                <a:ext cx="965200" cy="1323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8000" i="1" smtClean="0">
                          <a:latin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 lang="en-GB" sz="8000" i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24" y="-142974"/>
                <a:ext cx="965200" cy="132343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487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E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5694" y="-243939"/>
                <a:ext cx="1007327" cy="1323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8000" i="1" smtClean="0">
                          <a:latin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 lang="en-GB" sz="8000" i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94" y="-243939"/>
                <a:ext cx="1007327" cy="132343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211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</TotalTime>
  <Words>10</Words>
  <Application>Microsoft Office PowerPoint</Application>
  <PresentationFormat>Custom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29</cp:revision>
  <dcterms:created xsi:type="dcterms:W3CDTF">2011-08-20T05:56:26Z</dcterms:created>
  <dcterms:modified xsi:type="dcterms:W3CDTF">2022-01-25T02:02:16Z</dcterms:modified>
</cp:coreProperties>
</file>