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9" r:id="rId4"/>
    <p:sldId id="270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7F0"/>
    <a:srgbClr val="93609E"/>
    <a:srgbClr val="705693"/>
    <a:srgbClr val="A096C4"/>
    <a:srgbClr val="44146B"/>
    <a:srgbClr val="E0543A"/>
    <a:srgbClr val="FCEDE5"/>
    <a:srgbClr val="B5B200"/>
    <a:srgbClr val="D4D273"/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4056" y="1146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 rot="5400000">
            <a:off x="243562" y="99314"/>
            <a:ext cx="617474" cy="8231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0" y="0"/>
            <a:ext cx="80170" cy="10795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8868" y="304676"/>
                <a:ext cx="48731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.5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68" y="304676"/>
                <a:ext cx="487313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13750" r="-13750"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0274" y="314201"/>
                <a:ext cx="82715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.625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274" y="314201"/>
                <a:ext cx="827150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6618" r="-8824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8749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09426" y="309438"/>
                <a:ext cx="6572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.25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426" y="309438"/>
                <a:ext cx="657231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9259" r="-11111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3012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25062" y="314201"/>
                <a:ext cx="65723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.75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062" y="314201"/>
                <a:ext cx="657231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10185" r="-10185" b="-1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6886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8868" y="299914"/>
                <a:ext cx="48731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0.2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68" y="299914"/>
                <a:ext cx="487313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13750" r="-12500"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3929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16582" y="309438"/>
                <a:ext cx="48731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.6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582" y="309438"/>
                <a:ext cx="487313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13750" r="-12500"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7475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8868" y="299913"/>
                <a:ext cx="48731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.8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68" y="299913"/>
                <a:ext cx="487313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13750" r="-12500"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288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0274" y="304676"/>
                <a:ext cx="82715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.875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274" y="304676"/>
                <a:ext cx="827150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6618" r="-8824"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5795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37418" y="304676"/>
                <a:ext cx="82715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.125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418" y="304676"/>
                <a:ext cx="827150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7407" r="-8889"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4601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8868" y="292770"/>
                <a:ext cx="48731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.1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868" y="292770"/>
                <a:ext cx="487313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13750" r="-12500"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255079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150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33</cp:revision>
  <dcterms:created xsi:type="dcterms:W3CDTF">2011-08-20T05:56:26Z</dcterms:created>
  <dcterms:modified xsi:type="dcterms:W3CDTF">2016-02-19T01:24:39Z</dcterms:modified>
</cp:coreProperties>
</file>