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381" d="100"/>
          <a:sy n="381" d="100"/>
        </p:scale>
        <p:origin x="288" y="8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3D9B3DF-FE69-6857-05A7-5B02BDCB8F5B}"/>
              </a:ext>
            </a:extLst>
          </p:cNvPr>
          <p:cNvSpPr txBox="1"/>
          <p:nvPr/>
        </p:nvSpPr>
        <p:spPr>
          <a:xfrm>
            <a:off x="-36922" y="35694"/>
            <a:ext cx="10999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The n</a:t>
            </a:r>
            <a:r>
              <a:rPr lang="en-GB" sz="1400" baseline="30000" dirty="0"/>
              <a:t>th</a:t>
            </a:r>
            <a:r>
              <a:rPr lang="en-GB" sz="1400" dirty="0"/>
              <a:t> Term</a:t>
            </a:r>
            <a:br>
              <a:rPr lang="en-GB" sz="1400" dirty="0"/>
            </a:br>
            <a:r>
              <a:rPr lang="en-GB" sz="1400" dirty="0"/>
              <a:t>of an</a:t>
            </a:r>
          </a:p>
          <a:p>
            <a:pPr algn="ctr"/>
            <a:r>
              <a:rPr lang="en-GB" sz="1400" dirty="0"/>
              <a:t>Arithmetic</a:t>
            </a:r>
            <a:br>
              <a:rPr lang="en-GB" sz="1400" dirty="0"/>
            </a:br>
            <a:r>
              <a:rPr lang="en-GB" sz="1400" dirty="0"/>
              <a:t>Sequence</a:t>
            </a: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7BF074-0ADA-9645-6553-BEA4480F70FE}"/>
              </a:ext>
            </a:extLst>
          </p:cNvPr>
          <p:cNvSpPr txBox="1"/>
          <p:nvPr/>
        </p:nvSpPr>
        <p:spPr>
          <a:xfrm>
            <a:off x="64851" y="251718"/>
            <a:ext cx="936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Reciprocal</a:t>
            </a:r>
            <a:br>
              <a:rPr lang="en-GB" sz="1400" dirty="0"/>
            </a:br>
            <a:r>
              <a:rPr lang="en-GB" sz="1400" dirty="0"/>
              <a:t>Integral</a:t>
            </a:r>
          </a:p>
        </p:txBody>
      </p:sp>
    </p:spTree>
    <p:extLst>
      <p:ext uri="{BB962C8B-B14F-4D97-AF65-F5344CB8AC3E}">
        <p14:creationId xmlns:p14="http://schemas.microsoft.com/office/powerpoint/2010/main" val="228615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20A51E-F3F9-64D9-2CCF-0156C9A16273}"/>
              </a:ext>
            </a:extLst>
          </p:cNvPr>
          <p:cNvSpPr txBox="1"/>
          <p:nvPr/>
        </p:nvSpPr>
        <p:spPr>
          <a:xfrm>
            <a:off x="35694" y="35694"/>
            <a:ext cx="9547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The Sum</a:t>
            </a:r>
            <a:br>
              <a:rPr lang="en-GB" sz="1400" dirty="0"/>
            </a:br>
            <a:r>
              <a:rPr lang="en-GB" sz="1400" dirty="0"/>
              <a:t>of a</a:t>
            </a:r>
          </a:p>
          <a:p>
            <a:pPr algn="ctr"/>
            <a:r>
              <a:rPr lang="en-GB" sz="1400" dirty="0"/>
              <a:t>Geometric</a:t>
            </a:r>
            <a:br>
              <a:rPr lang="en-GB" sz="1400" dirty="0"/>
            </a:br>
            <a:r>
              <a:rPr lang="en-GB" sz="1400" dirty="0"/>
              <a:t>Sequence</a:t>
            </a:r>
          </a:p>
        </p:txBody>
      </p:sp>
    </p:spTree>
    <p:extLst>
      <p:ext uri="{BB962C8B-B14F-4D97-AF65-F5344CB8AC3E}">
        <p14:creationId xmlns:p14="http://schemas.microsoft.com/office/powerpoint/2010/main" val="345751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9B6B5A-2F1A-5B99-9C82-99032E6FFC1D}"/>
              </a:ext>
            </a:extLst>
          </p:cNvPr>
          <p:cNvSpPr txBox="1"/>
          <p:nvPr/>
        </p:nvSpPr>
        <p:spPr>
          <a:xfrm>
            <a:off x="70960" y="170418"/>
            <a:ext cx="92512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Logarithm</a:t>
            </a:r>
            <a:br>
              <a:rPr lang="en-GB" sz="1400" dirty="0"/>
            </a:br>
            <a:r>
              <a:rPr lang="en-GB" sz="1400" dirty="0"/>
              <a:t>Changing</a:t>
            </a:r>
          </a:p>
          <a:p>
            <a:pPr algn="ctr"/>
            <a:r>
              <a:rPr lang="en-GB" sz="1400" dirty="0"/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1670596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DD9BED-43CD-F1B7-0503-B9556C725A55}"/>
              </a:ext>
            </a:extLst>
          </p:cNvPr>
          <p:cNvSpPr txBox="1"/>
          <p:nvPr/>
        </p:nvSpPr>
        <p:spPr>
          <a:xfrm>
            <a:off x="-62196" y="359442"/>
            <a:ext cx="1196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Combinations</a:t>
            </a:r>
          </a:p>
        </p:txBody>
      </p:sp>
    </p:spTree>
    <p:extLst>
      <p:ext uri="{BB962C8B-B14F-4D97-AF65-F5344CB8AC3E}">
        <p14:creationId xmlns:p14="http://schemas.microsoft.com/office/powerpoint/2010/main" val="226808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0E949B-7B42-84F8-E307-ABDB0CABF881}"/>
              </a:ext>
            </a:extLst>
          </p:cNvPr>
          <p:cNvSpPr txBox="1"/>
          <p:nvPr/>
        </p:nvSpPr>
        <p:spPr>
          <a:xfrm>
            <a:off x="-15186" y="170418"/>
            <a:ext cx="11063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Quadratic</a:t>
            </a:r>
            <a:br>
              <a:rPr lang="en-GB" sz="1400" dirty="0"/>
            </a:br>
            <a:r>
              <a:rPr lang="en-GB" sz="1400" dirty="0"/>
              <a:t>Equation</a:t>
            </a:r>
            <a:br>
              <a:rPr lang="en-GB" sz="1400" dirty="0"/>
            </a:br>
            <a:r>
              <a:rPr lang="en-GB" sz="1400" dirty="0"/>
              <a:t>Discriminant</a:t>
            </a:r>
          </a:p>
        </p:txBody>
      </p:sp>
    </p:spTree>
    <p:extLst>
      <p:ext uri="{BB962C8B-B14F-4D97-AF65-F5344CB8AC3E}">
        <p14:creationId xmlns:p14="http://schemas.microsoft.com/office/powerpoint/2010/main" val="12834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2017CF-6991-4FCA-3FEE-7BBED86144C8}"/>
              </a:ext>
            </a:extLst>
          </p:cNvPr>
          <p:cNvSpPr txBox="1"/>
          <p:nvPr/>
        </p:nvSpPr>
        <p:spPr>
          <a:xfrm>
            <a:off x="-40729" y="170418"/>
            <a:ext cx="11069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Surface Area</a:t>
            </a:r>
            <a:br>
              <a:rPr lang="en-GB" sz="1400" dirty="0"/>
            </a:br>
            <a:r>
              <a:rPr lang="en-GB" sz="1400" dirty="0"/>
              <a:t>of a</a:t>
            </a:r>
          </a:p>
          <a:p>
            <a:pPr algn="ctr"/>
            <a:r>
              <a:rPr lang="en-GB" sz="1400" dirty="0"/>
              <a:t>Sphere</a:t>
            </a:r>
          </a:p>
        </p:txBody>
      </p:sp>
    </p:spTree>
    <p:extLst>
      <p:ext uri="{BB962C8B-B14F-4D97-AF65-F5344CB8AC3E}">
        <p14:creationId xmlns:p14="http://schemas.microsoft.com/office/powerpoint/2010/main" val="203745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E36B57C-0ED0-3EFA-0CB0-D915FA43C2ED}"/>
                  </a:ext>
                </a:extLst>
              </p:cNvPr>
              <p:cNvSpPr txBox="1"/>
              <p:nvPr/>
            </p:nvSpPr>
            <p:spPr>
              <a:xfrm>
                <a:off x="33371" y="251718"/>
                <a:ext cx="9999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400" dirty="0"/>
                  <a:t>Identity for</a:t>
                </a:r>
                <a:br>
                  <a:rPr lang="en-GB" sz="1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40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E36B57C-0ED0-3EFA-0CB0-D915FA43C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1" y="251718"/>
                <a:ext cx="999953" cy="523220"/>
              </a:xfrm>
              <a:prstGeom prst="rect">
                <a:avLst/>
              </a:prstGeom>
              <a:blipFill>
                <a:blip r:embed="rId2"/>
                <a:stretch>
                  <a:fillRect l="-606" t="-1163" r="-12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609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52A12B-E674-5B21-AF93-AEEFECF648D4}"/>
              </a:ext>
            </a:extLst>
          </p:cNvPr>
          <p:cNvSpPr txBox="1"/>
          <p:nvPr/>
        </p:nvSpPr>
        <p:spPr>
          <a:xfrm>
            <a:off x="20224" y="251718"/>
            <a:ext cx="1026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Conditional</a:t>
            </a:r>
            <a:br>
              <a:rPr lang="en-GB" sz="1400" dirty="0"/>
            </a:br>
            <a:r>
              <a:rPr lang="en-GB" sz="1400" dirty="0"/>
              <a:t>Probability</a:t>
            </a:r>
          </a:p>
        </p:txBody>
      </p:sp>
    </p:spTree>
    <p:extLst>
      <p:ext uri="{BB962C8B-B14F-4D97-AF65-F5344CB8AC3E}">
        <p14:creationId xmlns:p14="http://schemas.microsoft.com/office/powerpoint/2010/main" val="11413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08BFFD-A095-B40C-7DB1-3760D4BF2791}"/>
              </a:ext>
            </a:extLst>
          </p:cNvPr>
          <p:cNvSpPr txBox="1"/>
          <p:nvPr/>
        </p:nvSpPr>
        <p:spPr>
          <a:xfrm>
            <a:off x="-34891" y="179710"/>
            <a:ext cx="11386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Standardised</a:t>
            </a:r>
            <a:br>
              <a:rPr lang="en-GB" sz="1400" dirty="0"/>
            </a:br>
            <a:r>
              <a:rPr lang="en-GB" sz="1400" dirty="0"/>
              <a:t>Normal</a:t>
            </a:r>
            <a:br>
              <a:rPr lang="en-GB" sz="1400" dirty="0"/>
            </a:br>
            <a:r>
              <a:rPr lang="en-GB" sz="1400" dirty="0"/>
              <a:t>Variable</a:t>
            </a:r>
          </a:p>
        </p:txBody>
      </p:sp>
    </p:spTree>
    <p:extLst>
      <p:ext uri="{BB962C8B-B14F-4D97-AF65-F5344CB8AC3E}">
        <p14:creationId xmlns:p14="http://schemas.microsoft.com/office/powerpoint/2010/main" val="3673261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48</Words>
  <Application>Microsoft Office PowerPoint</Application>
  <PresentationFormat>Custom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29</cp:revision>
  <dcterms:created xsi:type="dcterms:W3CDTF">2011-08-20T05:56:26Z</dcterms:created>
  <dcterms:modified xsi:type="dcterms:W3CDTF">2022-12-23T02:10:10Z</dcterms:modified>
</cp:coreProperties>
</file>