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7F0"/>
    <a:srgbClr val="93609E"/>
    <a:srgbClr val="705693"/>
    <a:srgbClr val="A096C4"/>
    <a:srgbClr val="44146B"/>
    <a:srgbClr val="E0543A"/>
    <a:srgbClr val="FCEDE5"/>
    <a:srgbClr val="B5B200"/>
    <a:srgbClr val="D4D273"/>
    <a:srgbClr val="E0DB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1821" autoAdjust="0"/>
  </p:normalViewPr>
  <p:slideViewPr>
    <p:cSldViewPr>
      <p:cViewPr varScale="1">
        <p:scale>
          <a:sx n="381" d="100"/>
          <a:sy n="381" d="100"/>
        </p:scale>
        <p:origin x="276" y="900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63" y="335345"/>
            <a:ext cx="917575" cy="23139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925" y="611717"/>
            <a:ext cx="755650" cy="27587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16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33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4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6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8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99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31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93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73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87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2637" y="43231"/>
            <a:ext cx="242888" cy="921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6" y="43231"/>
            <a:ext cx="710671" cy="9210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347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550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74" y="693680"/>
            <a:ext cx="917575" cy="214401"/>
          </a:xfrm>
        </p:spPr>
        <p:txBody>
          <a:bodyPr anchor="t"/>
          <a:lstStyle>
            <a:lvl1pPr algn="l">
              <a:defRPr sz="5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274" y="457538"/>
            <a:ext cx="917575" cy="236141"/>
          </a:xfrm>
        </p:spPr>
        <p:txBody>
          <a:bodyPr anchor="b"/>
          <a:lstStyle>
            <a:lvl1pPr marL="0" indent="0">
              <a:buNone/>
              <a:defRPr sz="300">
                <a:solidFill>
                  <a:schemeClr val="tx1">
                    <a:tint val="75000"/>
                  </a:schemeClr>
                </a:solidFill>
              </a:defRPr>
            </a:lvl1pPr>
            <a:lvl2pPr marL="61666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2pPr>
            <a:lvl3pPr marL="123333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3pPr>
            <a:lvl4pPr marL="184999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4pPr>
            <a:lvl5pPr marL="246665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5pPr>
            <a:lvl6pPr marL="308331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6pPr>
            <a:lvl7pPr marL="369998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7pPr>
            <a:lvl8pPr marL="431664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8pPr>
            <a:lvl9pPr marL="493330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776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6" y="251883"/>
            <a:ext cx="476779" cy="712420"/>
          </a:xfrm>
        </p:spPr>
        <p:txBody>
          <a:bodyPr/>
          <a:lstStyle>
            <a:lvl1pPr>
              <a:defRPr sz="400"/>
            </a:lvl1pPr>
            <a:lvl2pPr>
              <a:defRPr sz="300"/>
            </a:lvl2pPr>
            <a:lvl3pPr>
              <a:defRPr sz="3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747" y="251883"/>
            <a:ext cx="476779" cy="712420"/>
          </a:xfrm>
        </p:spPr>
        <p:txBody>
          <a:bodyPr/>
          <a:lstStyle>
            <a:lvl1pPr>
              <a:defRPr sz="400"/>
            </a:lvl1pPr>
            <a:lvl2pPr>
              <a:defRPr sz="300"/>
            </a:lvl2pPr>
            <a:lvl3pPr>
              <a:defRPr sz="3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29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6" y="241638"/>
            <a:ext cx="476967" cy="100703"/>
          </a:xfrm>
        </p:spPr>
        <p:txBody>
          <a:bodyPr anchor="b"/>
          <a:lstStyle>
            <a:lvl1pPr marL="0" indent="0">
              <a:buNone/>
              <a:defRPr sz="300" b="1"/>
            </a:lvl1pPr>
            <a:lvl2pPr marL="61666" indent="0">
              <a:buNone/>
              <a:defRPr sz="300" b="1"/>
            </a:lvl2pPr>
            <a:lvl3pPr marL="123333" indent="0">
              <a:buNone/>
              <a:defRPr sz="200" b="1"/>
            </a:lvl3pPr>
            <a:lvl4pPr marL="184999" indent="0">
              <a:buNone/>
              <a:defRPr sz="200" b="1"/>
            </a:lvl4pPr>
            <a:lvl5pPr marL="246665" indent="0">
              <a:buNone/>
              <a:defRPr sz="200" b="1"/>
            </a:lvl5pPr>
            <a:lvl6pPr marL="308331" indent="0">
              <a:buNone/>
              <a:defRPr sz="200" b="1"/>
            </a:lvl6pPr>
            <a:lvl7pPr marL="369998" indent="0">
              <a:buNone/>
              <a:defRPr sz="200" b="1"/>
            </a:lvl7pPr>
            <a:lvl8pPr marL="431664" indent="0">
              <a:buNone/>
              <a:defRPr sz="200" b="1"/>
            </a:lvl8pPr>
            <a:lvl9pPr marL="493330" indent="0">
              <a:buNone/>
              <a:defRPr sz="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76" y="342341"/>
            <a:ext cx="476967" cy="621962"/>
          </a:xfrm>
        </p:spPr>
        <p:txBody>
          <a:bodyPr/>
          <a:lstStyle>
            <a:lvl1pPr>
              <a:defRPr sz="300"/>
            </a:lvl1pPr>
            <a:lvl2pPr>
              <a:defRPr sz="300"/>
            </a:lvl2pPr>
            <a:lvl3pPr>
              <a:defRPr sz="2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371" y="241638"/>
            <a:ext cx="477154" cy="100703"/>
          </a:xfrm>
        </p:spPr>
        <p:txBody>
          <a:bodyPr anchor="b"/>
          <a:lstStyle>
            <a:lvl1pPr marL="0" indent="0">
              <a:buNone/>
              <a:defRPr sz="300" b="1"/>
            </a:lvl1pPr>
            <a:lvl2pPr marL="61666" indent="0">
              <a:buNone/>
              <a:defRPr sz="300" b="1"/>
            </a:lvl2pPr>
            <a:lvl3pPr marL="123333" indent="0">
              <a:buNone/>
              <a:defRPr sz="200" b="1"/>
            </a:lvl3pPr>
            <a:lvl4pPr marL="184999" indent="0">
              <a:buNone/>
              <a:defRPr sz="200" b="1"/>
            </a:lvl4pPr>
            <a:lvl5pPr marL="246665" indent="0">
              <a:buNone/>
              <a:defRPr sz="200" b="1"/>
            </a:lvl5pPr>
            <a:lvl6pPr marL="308331" indent="0">
              <a:buNone/>
              <a:defRPr sz="200" b="1"/>
            </a:lvl6pPr>
            <a:lvl7pPr marL="369998" indent="0">
              <a:buNone/>
              <a:defRPr sz="200" b="1"/>
            </a:lvl7pPr>
            <a:lvl8pPr marL="431664" indent="0">
              <a:buNone/>
              <a:defRPr sz="200" b="1"/>
            </a:lvl8pPr>
            <a:lvl9pPr marL="493330" indent="0">
              <a:buNone/>
              <a:defRPr sz="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371" y="342341"/>
            <a:ext cx="477154" cy="621962"/>
          </a:xfrm>
        </p:spPr>
        <p:txBody>
          <a:bodyPr/>
          <a:lstStyle>
            <a:lvl1pPr>
              <a:defRPr sz="300"/>
            </a:lvl1pPr>
            <a:lvl2pPr>
              <a:defRPr sz="300"/>
            </a:lvl2pPr>
            <a:lvl3pPr>
              <a:defRPr sz="2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982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646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09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" y="42981"/>
            <a:ext cx="355148" cy="182915"/>
          </a:xfrm>
        </p:spPr>
        <p:txBody>
          <a:bodyPr anchor="b"/>
          <a:lstStyle>
            <a:lvl1pPr algn="l">
              <a:defRPr sz="3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055" y="42981"/>
            <a:ext cx="603470" cy="921323"/>
          </a:xfrm>
        </p:spPr>
        <p:txBody>
          <a:bodyPr/>
          <a:lstStyle>
            <a:lvl1pPr>
              <a:defRPr sz="400"/>
            </a:lvl1pPr>
            <a:lvl2pPr>
              <a:defRPr sz="400"/>
            </a:lvl2pPr>
            <a:lvl3pPr>
              <a:defRPr sz="300"/>
            </a:lvl3pPr>
            <a:lvl4pPr>
              <a:defRPr sz="300"/>
            </a:lvl4pPr>
            <a:lvl5pPr>
              <a:defRPr sz="300"/>
            </a:lvl5pPr>
            <a:lvl6pPr>
              <a:defRPr sz="300"/>
            </a:lvl6pPr>
            <a:lvl7pPr>
              <a:defRPr sz="300"/>
            </a:lvl7pPr>
            <a:lvl8pPr>
              <a:defRPr sz="300"/>
            </a:lvl8pPr>
            <a:lvl9pPr>
              <a:defRPr sz="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975" y="225895"/>
            <a:ext cx="355148" cy="738408"/>
          </a:xfrm>
        </p:spPr>
        <p:txBody>
          <a:bodyPr/>
          <a:lstStyle>
            <a:lvl1pPr marL="0" indent="0">
              <a:buNone/>
              <a:defRPr sz="200"/>
            </a:lvl1pPr>
            <a:lvl2pPr marL="61666" indent="0">
              <a:buNone/>
              <a:defRPr sz="200"/>
            </a:lvl2pPr>
            <a:lvl3pPr marL="123333" indent="0">
              <a:buNone/>
              <a:defRPr sz="100"/>
            </a:lvl3pPr>
            <a:lvl4pPr marL="184999" indent="0">
              <a:buNone/>
              <a:defRPr sz="100"/>
            </a:lvl4pPr>
            <a:lvl5pPr marL="246665" indent="0">
              <a:buNone/>
              <a:defRPr sz="100"/>
            </a:lvl5pPr>
            <a:lvl6pPr marL="308331" indent="0">
              <a:buNone/>
              <a:defRPr sz="100"/>
            </a:lvl6pPr>
            <a:lvl7pPr marL="369998" indent="0">
              <a:buNone/>
              <a:defRPr sz="100"/>
            </a:lvl7pPr>
            <a:lvl8pPr marL="431664" indent="0">
              <a:buNone/>
              <a:defRPr sz="100"/>
            </a:lvl8pPr>
            <a:lvl9pPr marL="493330" indent="0">
              <a:buNone/>
              <a:defRPr sz="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59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590" y="755651"/>
            <a:ext cx="647700" cy="89209"/>
          </a:xfrm>
        </p:spPr>
        <p:txBody>
          <a:bodyPr anchor="b"/>
          <a:lstStyle>
            <a:lvl1pPr algn="l">
              <a:defRPr sz="3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1590" y="96455"/>
            <a:ext cx="647700" cy="647700"/>
          </a:xfrm>
        </p:spPr>
        <p:txBody>
          <a:bodyPr/>
          <a:lstStyle>
            <a:lvl1pPr marL="0" indent="0">
              <a:buNone/>
              <a:defRPr sz="400"/>
            </a:lvl1pPr>
            <a:lvl2pPr marL="61666" indent="0">
              <a:buNone/>
              <a:defRPr sz="400"/>
            </a:lvl2pPr>
            <a:lvl3pPr marL="123333" indent="0">
              <a:buNone/>
              <a:defRPr sz="300"/>
            </a:lvl3pPr>
            <a:lvl4pPr marL="184999" indent="0">
              <a:buNone/>
              <a:defRPr sz="300"/>
            </a:lvl4pPr>
            <a:lvl5pPr marL="246665" indent="0">
              <a:buNone/>
              <a:defRPr sz="300"/>
            </a:lvl5pPr>
            <a:lvl6pPr marL="308331" indent="0">
              <a:buNone/>
              <a:defRPr sz="300"/>
            </a:lvl6pPr>
            <a:lvl7pPr marL="369998" indent="0">
              <a:buNone/>
              <a:defRPr sz="300"/>
            </a:lvl7pPr>
            <a:lvl8pPr marL="431664" indent="0">
              <a:buNone/>
              <a:defRPr sz="300"/>
            </a:lvl8pPr>
            <a:lvl9pPr marL="493330" indent="0">
              <a:buNone/>
              <a:defRPr sz="3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1590" y="844860"/>
            <a:ext cx="647700" cy="126691"/>
          </a:xfrm>
        </p:spPr>
        <p:txBody>
          <a:bodyPr/>
          <a:lstStyle>
            <a:lvl1pPr marL="0" indent="0">
              <a:buNone/>
              <a:defRPr sz="200"/>
            </a:lvl1pPr>
            <a:lvl2pPr marL="61666" indent="0">
              <a:buNone/>
              <a:defRPr sz="200"/>
            </a:lvl2pPr>
            <a:lvl3pPr marL="123333" indent="0">
              <a:buNone/>
              <a:defRPr sz="100"/>
            </a:lvl3pPr>
            <a:lvl4pPr marL="184999" indent="0">
              <a:buNone/>
              <a:defRPr sz="100"/>
            </a:lvl4pPr>
            <a:lvl5pPr marL="246665" indent="0">
              <a:buNone/>
              <a:defRPr sz="100"/>
            </a:lvl5pPr>
            <a:lvl6pPr marL="308331" indent="0">
              <a:buNone/>
              <a:defRPr sz="100"/>
            </a:lvl6pPr>
            <a:lvl7pPr marL="369998" indent="0">
              <a:buNone/>
              <a:defRPr sz="100"/>
            </a:lvl7pPr>
            <a:lvl8pPr marL="431664" indent="0">
              <a:buNone/>
              <a:defRPr sz="100"/>
            </a:lvl8pPr>
            <a:lvl9pPr marL="493330" indent="0">
              <a:buNone/>
              <a:defRPr sz="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14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75" y="43231"/>
            <a:ext cx="971550" cy="179917"/>
          </a:xfrm>
          <a:prstGeom prst="rect">
            <a:avLst/>
          </a:prstGeom>
        </p:spPr>
        <p:txBody>
          <a:bodyPr vert="horz" lIns="12333" tIns="6167" rIns="12333" bIns="6167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5" y="251883"/>
            <a:ext cx="971550" cy="712420"/>
          </a:xfrm>
          <a:prstGeom prst="rect">
            <a:avLst/>
          </a:prstGeom>
        </p:spPr>
        <p:txBody>
          <a:bodyPr vert="horz" lIns="12333" tIns="6167" rIns="12333" bIns="616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76" y="1000538"/>
            <a:ext cx="251883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l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23/12/2022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829" y="1000538"/>
            <a:ext cx="341842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ctr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3643" y="1000538"/>
            <a:ext cx="251883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r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091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123333" rtl="0" eaLnBrk="1" latinLnBrk="0" hangingPunct="1">
        <a:spcBef>
          <a:spcPct val="0"/>
        </a:spcBef>
        <a:buNone/>
        <a:defRPr sz="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250" indent="-46250" algn="l" defTabSz="123333" rtl="0" eaLnBrk="1" latinLnBrk="0" hangingPunct="1">
        <a:spcBef>
          <a:spcPct val="20000"/>
        </a:spcBef>
        <a:buFont typeface="Arial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1pPr>
      <a:lvl2pPr marL="100208" indent="-38542" algn="l" defTabSz="123333" rtl="0" eaLnBrk="1" latinLnBrk="0" hangingPunct="1">
        <a:spcBef>
          <a:spcPct val="20000"/>
        </a:spcBef>
        <a:buFont typeface="Arial" pitchFamily="34" charset="0"/>
        <a:buChar char="–"/>
        <a:defRPr sz="400" kern="1200">
          <a:solidFill>
            <a:schemeClr val="tx1"/>
          </a:solidFill>
          <a:latin typeface="+mn-lt"/>
          <a:ea typeface="+mn-ea"/>
          <a:cs typeface="+mn-cs"/>
        </a:defRPr>
      </a:lvl2pPr>
      <a:lvl3pPr marL="154166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3pPr>
      <a:lvl4pPr marL="215832" indent="-30833" algn="l" defTabSz="123333" rtl="0" eaLnBrk="1" latinLnBrk="0" hangingPunct="1">
        <a:spcBef>
          <a:spcPct val="20000"/>
        </a:spcBef>
        <a:buFont typeface="Arial" pitchFamily="34" charset="0"/>
        <a:buChar char="–"/>
        <a:defRPr sz="300" kern="1200">
          <a:solidFill>
            <a:schemeClr val="tx1"/>
          </a:solidFill>
          <a:latin typeface="+mn-lt"/>
          <a:ea typeface="+mn-ea"/>
          <a:cs typeface="+mn-cs"/>
        </a:defRPr>
      </a:lvl4pPr>
      <a:lvl5pPr marL="277498" indent="-30833" algn="l" defTabSz="123333" rtl="0" eaLnBrk="1" latinLnBrk="0" hangingPunct="1">
        <a:spcBef>
          <a:spcPct val="20000"/>
        </a:spcBef>
        <a:buFont typeface="Arial" pitchFamily="34" charset="0"/>
        <a:buChar char="»"/>
        <a:defRPr sz="300" kern="1200">
          <a:solidFill>
            <a:schemeClr val="tx1"/>
          </a:solidFill>
          <a:latin typeface="+mn-lt"/>
          <a:ea typeface="+mn-ea"/>
          <a:cs typeface="+mn-cs"/>
        </a:defRPr>
      </a:lvl5pPr>
      <a:lvl6pPr marL="339165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6pPr>
      <a:lvl7pPr marL="400831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7pPr>
      <a:lvl8pPr marL="462497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8pPr>
      <a:lvl9pPr marL="524163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1pPr>
      <a:lvl2pPr marL="61666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2pPr>
      <a:lvl3pPr marL="123333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3pPr>
      <a:lvl4pPr marL="184999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4pPr>
      <a:lvl5pPr marL="246665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5pPr>
      <a:lvl6pPr marL="308331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6pPr>
      <a:lvl7pPr marL="369998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7pPr>
      <a:lvl8pPr marL="431664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8pPr>
      <a:lvl9pPr marL="493330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6239DEC-2E11-2CCE-7560-7FEEF30929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3675"/>
            <a:ext cx="1079500" cy="23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744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17E162F-BBE6-AD44-D1B3-10D14BF3D4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7997"/>
            <a:ext cx="1079500" cy="363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155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2AEBE8F-7AD6-77C2-A7D8-94044D810D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216"/>
            <a:ext cx="1079500" cy="623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510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525D6D9-688B-077B-CC9B-FFD5C613BA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9875"/>
            <a:ext cx="1079500" cy="53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596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5A5B59D-19FF-9DEA-106A-21E03A3697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5954"/>
            <a:ext cx="1079500" cy="467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089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8E6971F-850D-9B8E-3932-0B445EA1C3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78219"/>
            <a:ext cx="1079500" cy="323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47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74AD0F0-E446-A443-891E-BE436BB8DC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33" y="349223"/>
            <a:ext cx="952633" cy="381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451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C343A8C-126F-4E02-A3CD-52B97AC20F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7371"/>
            <a:ext cx="1079500" cy="524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090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450E04C-1349-4167-9154-3A049E1E8F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4285"/>
            <a:ext cx="1079500" cy="370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3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5218BE5-4D56-F5FD-CF5D-4B37735EE1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57"/>
            <a:ext cx="1079500" cy="619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261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</TotalTime>
  <Words>0</Words>
  <Application>Microsoft Office PowerPoint</Application>
  <PresentationFormat>Custom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Tranter</cp:lastModifiedBy>
  <cp:revision>28</cp:revision>
  <dcterms:created xsi:type="dcterms:W3CDTF">2011-08-20T05:56:26Z</dcterms:created>
  <dcterms:modified xsi:type="dcterms:W3CDTF">2022-12-23T02:00:42Z</dcterms:modified>
</cp:coreProperties>
</file>