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7F0"/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18" y="1134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251718"/>
            <a:ext cx="10425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Pythagoras’</a:t>
            </a:r>
            <a:br>
              <a:rPr lang="en-GB" sz="1400" dirty="0" smtClean="0"/>
            </a:br>
            <a:r>
              <a:rPr lang="en-GB" sz="1400" dirty="0" smtClean="0"/>
              <a:t>Theorem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7702" y="251718"/>
            <a:ext cx="841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Area of a</a:t>
            </a:r>
          </a:p>
          <a:p>
            <a:pPr algn="ctr"/>
            <a:r>
              <a:rPr lang="en-GB" sz="1400" dirty="0" smtClean="0"/>
              <a:t>triangle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9222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7702" y="323726"/>
            <a:ext cx="873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Sine ratio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65263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23" y="323726"/>
            <a:ext cx="10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Cosine ratio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90170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46158" y="323726"/>
            <a:ext cx="11480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Tangent ratio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4776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9729" y="251718"/>
            <a:ext cx="923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Area of a</a:t>
            </a:r>
          </a:p>
          <a:p>
            <a:pPr algn="ctr"/>
            <a:r>
              <a:rPr lang="en-GB" sz="1400" dirty="0" smtClean="0"/>
              <a:t>trapezium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21278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694" y="251718"/>
            <a:ext cx="932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Volume of</a:t>
            </a:r>
          </a:p>
          <a:p>
            <a:pPr algn="ctr"/>
            <a:r>
              <a:rPr lang="en-GB" sz="1400" dirty="0" smtClean="0"/>
              <a:t>A prism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78911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7702" y="179710"/>
            <a:ext cx="8766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The</a:t>
            </a:r>
          </a:p>
          <a:p>
            <a:pPr algn="ctr"/>
            <a:r>
              <a:rPr lang="en-GB" sz="1400" dirty="0"/>
              <a:t>q</a:t>
            </a:r>
            <a:r>
              <a:rPr lang="en-GB" sz="1400" dirty="0" smtClean="0"/>
              <a:t>uadratic</a:t>
            </a:r>
          </a:p>
          <a:p>
            <a:pPr algn="ctr"/>
            <a:r>
              <a:rPr lang="en-GB" sz="1400" dirty="0" smtClean="0"/>
              <a:t>formula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2995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7702" y="251718"/>
            <a:ext cx="793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The sine</a:t>
            </a:r>
          </a:p>
          <a:p>
            <a:pPr algn="ctr"/>
            <a:r>
              <a:rPr lang="en-GB" sz="1400" dirty="0" smtClean="0"/>
              <a:t>rule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40972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142" y="251718"/>
            <a:ext cx="962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The cosine</a:t>
            </a:r>
            <a:br>
              <a:rPr lang="en-GB" sz="1400" dirty="0" smtClean="0"/>
            </a:br>
            <a:r>
              <a:rPr lang="en-GB" sz="1400" dirty="0" smtClean="0"/>
              <a:t>rule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9249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28</Words>
  <Application>Microsoft Office PowerPoint</Application>
  <PresentationFormat>Custom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26</cp:revision>
  <dcterms:created xsi:type="dcterms:W3CDTF">2011-08-20T05:56:26Z</dcterms:created>
  <dcterms:modified xsi:type="dcterms:W3CDTF">2015-08-09T10:06:40Z</dcterms:modified>
</cp:coreProperties>
</file>