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8" y="1134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62" y="392112"/>
            <a:ext cx="942975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75" y="301625"/>
            <a:ext cx="7429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5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79710" y="323726"/>
            <a:ext cx="736724" cy="466725"/>
            <a:chOff x="192087" y="306387"/>
            <a:chExt cx="736724" cy="46672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2087" y="306387"/>
              <a:ext cx="695325" cy="466725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856803" y="467741"/>
              <a:ext cx="72008" cy="144016"/>
            </a:xfrm>
            <a:prstGeom prst="rect">
              <a:avLst/>
            </a:prstGeom>
            <a:solidFill>
              <a:srgbClr val="F9F7F0"/>
            </a:solidFill>
            <a:ln>
              <a:solidFill>
                <a:srgbClr val="F9F7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9276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3037" y="339725"/>
            <a:ext cx="779149" cy="400050"/>
            <a:chOff x="173037" y="339725"/>
            <a:chExt cx="779149" cy="40005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3037" y="339725"/>
              <a:ext cx="733425" cy="40005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0738" y="457447"/>
              <a:ext cx="91448" cy="1646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1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25" y="306387"/>
            <a:ext cx="704850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61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75" y="282575"/>
            <a:ext cx="81915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6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787" y="123701"/>
            <a:ext cx="88998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 b="1" dirty="0" smtClean="0"/>
              <a:t>Cross Section</a:t>
            </a:r>
          </a:p>
          <a:p>
            <a:pPr algn="ctr"/>
            <a:endParaRPr lang="en-GB" sz="1000" b="1" dirty="0"/>
          </a:p>
          <a:p>
            <a:pPr algn="ctr"/>
            <a:r>
              <a:rPr lang="en-GB" sz="1000" b="1" dirty="0" smtClean="0"/>
              <a:t>X</a:t>
            </a:r>
          </a:p>
          <a:p>
            <a:pPr algn="ctr"/>
            <a:endParaRPr lang="en-GB" sz="1000" b="1" dirty="0"/>
          </a:p>
          <a:p>
            <a:pPr algn="ctr"/>
            <a:r>
              <a:rPr lang="en-GB" sz="1000" b="1" dirty="0" smtClean="0"/>
              <a:t>Area</a:t>
            </a:r>
            <a:endParaRPr lang="en-GB" sz="1000" b="1" dirty="0"/>
          </a:p>
        </p:txBody>
      </p:sp>
    </p:spTree>
    <p:extLst>
      <p:ext uri="{BB962C8B-B14F-4D97-AF65-F5344CB8AC3E}">
        <p14:creationId xmlns:p14="http://schemas.microsoft.com/office/powerpoint/2010/main" val="420563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64" y="323726"/>
            <a:ext cx="1098656" cy="44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00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372363"/>
            <a:ext cx="1096864" cy="35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8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" y="370062"/>
            <a:ext cx="1083469" cy="28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5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4</Words>
  <Application>Microsoft Office PowerPoint</Application>
  <PresentationFormat>Custom</PresentationFormat>
  <Paragraphs>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25</cp:revision>
  <dcterms:created xsi:type="dcterms:W3CDTF">2011-08-20T05:56:26Z</dcterms:created>
  <dcterms:modified xsi:type="dcterms:W3CDTF">2015-08-09T10:01:49Z</dcterms:modified>
</cp:coreProperties>
</file>