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4" r:id="rId2"/>
    <p:sldId id="269" r:id="rId3"/>
    <p:sldId id="270" r:id="rId4"/>
    <p:sldId id="271" r:id="rId5"/>
    <p:sldId id="272" r:id="rId6"/>
    <p:sldId id="260" r:id="rId7"/>
    <p:sldId id="266" r:id="rId8"/>
    <p:sldId id="273" r:id="rId9"/>
    <p:sldId id="268" r:id="rId10"/>
    <p:sldId id="274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7F0"/>
    <a:srgbClr val="93609E"/>
    <a:srgbClr val="705693"/>
    <a:srgbClr val="A096C4"/>
    <a:srgbClr val="44146B"/>
    <a:srgbClr val="E0543A"/>
    <a:srgbClr val="FCEDE5"/>
    <a:srgbClr val="B5B200"/>
    <a:srgbClr val="D4D273"/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3204" y="1146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43562" y="99314"/>
            <a:ext cx="617474" cy="8231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0" y="0"/>
            <a:ext cx="80170" cy="10795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43347" y="132085"/>
                <a:ext cx="424796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47" y="132085"/>
                <a:ext cx="424796" cy="70134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288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4935" y="61218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84460" y="75381"/>
            <a:ext cx="928688" cy="912019"/>
          </a:xfrm>
          <a:prstGeom prst="pie">
            <a:avLst>
              <a:gd name="adj1" fmla="val 2638500"/>
              <a:gd name="adj2" fmla="val 162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42987" y="61218"/>
            <a:ext cx="0" cy="936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2700000">
            <a:off x="542986" y="61217"/>
            <a:ext cx="0" cy="936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542987" y="61217"/>
            <a:ext cx="0" cy="936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8100000">
            <a:off x="542985" y="64181"/>
            <a:ext cx="0" cy="936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6679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24309" y="139228"/>
                <a:ext cx="254878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309" y="139228"/>
                <a:ext cx="254878" cy="6938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4276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24309" y="139228"/>
                <a:ext cx="254878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309" y="139228"/>
                <a:ext cx="254878" cy="6938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9563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24309" y="139228"/>
                <a:ext cx="254878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309" y="139228"/>
                <a:ext cx="254878" cy="6938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0945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19546" y="136847"/>
                <a:ext cx="254878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546" y="136847"/>
                <a:ext cx="254878" cy="6938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4010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4935" y="61218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82351" y="73259"/>
            <a:ext cx="928688" cy="912019"/>
          </a:xfrm>
          <a:prstGeom prst="pie">
            <a:avLst>
              <a:gd name="adj1" fmla="val 12600477"/>
              <a:gd name="adj2" fmla="val 162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42987" y="61218"/>
            <a:ext cx="0" cy="936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3600000">
            <a:off x="542987" y="61218"/>
            <a:ext cx="0" cy="936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7200000">
            <a:off x="542987" y="65981"/>
            <a:ext cx="0" cy="936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012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40006" y="136847"/>
                <a:ext cx="424796" cy="6924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006" y="136847"/>
                <a:ext cx="424796" cy="69249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4601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4935" y="61218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77588" y="75640"/>
            <a:ext cx="928688" cy="912019"/>
          </a:xfrm>
          <a:prstGeom prst="pie">
            <a:avLst>
              <a:gd name="adj1" fmla="val 19799700"/>
              <a:gd name="adj2" fmla="val 162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42987" y="61218"/>
            <a:ext cx="0" cy="936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3600000">
            <a:off x="542987" y="61218"/>
            <a:ext cx="0" cy="936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7200000">
            <a:off x="542987" y="65981"/>
            <a:ext cx="0" cy="936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733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38584" y="131514"/>
                <a:ext cx="424796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84" y="131514"/>
                <a:ext cx="424796" cy="6938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874965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165</TotalTime>
  <Words>0</Words>
  <Application>Microsoft Office PowerPoint</Application>
  <PresentationFormat>Custom</PresentationFormat>
  <Paragraphs>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35</cp:revision>
  <dcterms:created xsi:type="dcterms:W3CDTF">2011-08-20T05:56:26Z</dcterms:created>
  <dcterms:modified xsi:type="dcterms:W3CDTF">2016-02-03T04:10:10Z</dcterms:modified>
</cp:coreProperties>
</file>