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9" r:id="rId4"/>
    <p:sldId id="270" r:id="rId5"/>
    <p:sldId id="263" r:id="rId6"/>
    <p:sldId id="264" r:id="rId7"/>
    <p:sldId id="265" r:id="rId8"/>
    <p:sldId id="266" r:id="rId9"/>
    <p:sldId id="271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7F0"/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4056" y="114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43562" y="99314"/>
            <a:ext cx="617474" cy="8231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0" y="0"/>
            <a:ext cx="80170" cy="10795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1" y="35694"/>
            <a:ext cx="935830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ight Triangle 2"/>
          <p:cNvSpPr/>
          <p:nvPr/>
        </p:nvSpPr>
        <p:spPr>
          <a:xfrm>
            <a:off x="69056" y="45244"/>
            <a:ext cx="916781" cy="988218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19546" y="145802"/>
                <a:ext cx="254878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46" y="145802"/>
                <a:ext cx="254878" cy="7013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8749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4935" y="61218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85179" y="73260"/>
            <a:ext cx="928688" cy="912019"/>
          </a:xfrm>
          <a:prstGeom prst="pie">
            <a:avLst>
              <a:gd name="adj1" fmla="val 9059174"/>
              <a:gd name="adj2" fmla="val 162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012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4935" y="61218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82797" y="75641"/>
            <a:ext cx="917327" cy="912019"/>
          </a:xfrm>
          <a:prstGeom prst="pie">
            <a:avLst>
              <a:gd name="adj1" fmla="val 1475581"/>
              <a:gd name="adj2" fmla="val 162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29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4935" y="61218"/>
            <a:ext cx="936104" cy="9361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82797" y="73260"/>
            <a:ext cx="931616" cy="919722"/>
          </a:xfrm>
          <a:prstGeom prst="pie">
            <a:avLst>
              <a:gd name="adj1" fmla="val 10798301"/>
              <a:gd name="adj2" fmla="val 16200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922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5694" y="35694"/>
            <a:ext cx="1017638" cy="1017638"/>
            <a:chOff x="-1044426" y="29889"/>
            <a:chExt cx="854571" cy="854571"/>
          </a:xfrm>
        </p:grpSpPr>
        <p:sp>
          <p:nvSpPr>
            <p:cNvPr id="6" name="Rectangle 5"/>
            <p:cNvSpPr/>
            <p:nvPr/>
          </p:nvSpPr>
          <p:spPr>
            <a:xfrm>
              <a:off x="-1044426" y="29889"/>
              <a:ext cx="854571" cy="854571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-1044426" y="35694"/>
              <a:ext cx="432048" cy="4320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1747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8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8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288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79710" y="35694"/>
            <a:ext cx="720080" cy="936104"/>
            <a:chOff x="-828402" y="107701"/>
            <a:chExt cx="576064" cy="713384"/>
          </a:xfrm>
        </p:grpSpPr>
        <p:grpSp>
          <p:nvGrpSpPr>
            <p:cNvPr id="3" name="Group 2"/>
            <p:cNvGrpSpPr/>
            <p:nvPr/>
          </p:nvGrpSpPr>
          <p:grpSpPr>
            <a:xfrm>
              <a:off x="-828402" y="107702"/>
              <a:ext cx="576064" cy="713383"/>
              <a:chOff x="-828402" y="107702"/>
              <a:chExt cx="576064" cy="713383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-828402" y="107702"/>
                <a:ext cx="576064" cy="14401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-828402" y="250044"/>
                <a:ext cx="576064" cy="14401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-828402" y="392386"/>
                <a:ext cx="576064" cy="14401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-828402" y="534728"/>
                <a:ext cx="576064" cy="14401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-828402" y="677069"/>
                <a:ext cx="576064" cy="14401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-828402" y="107701"/>
              <a:ext cx="576064" cy="7133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828402" y="107702"/>
              <a:ext cx="576064" cy="28468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55795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7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7" cy="7013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4601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84671" y="77316"/>
            <a:ext cx="720849" cy="936103"/>
            <a:chOff x="-901179" y="3498"/>
            <a:chExt cx="720849" cy="936103"/>
          </a:xfrm>
        </p:grpSpPr>
        <p:sp>
          <p:nvSpPr>
            <p:cNvPr id="2" name="Rectangle 1"/>
            <p:cNvSpPr/>
            <p:nvPr/>
          </p:nvSpPr>
          <p:spPr>
            <a:xfrm>
              <a:off x="-900410" y="3498"/>
              <a:ext cx="720080" cy="1889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-900410" y="190280"/>
              <a:ext cx="720080" cy="1889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-900410" y="377061"/>
              <a:ext cx="720080" cy="1889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-900410" y="563843"/>
              <a:ext cx="720080" cy="1889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-900410" y="750623"/>
              <a:ext cx="720080" cy="1889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900410" y="3498"/>
              <a:ext cx="720080" cy="93610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901179" y="3498"/>
              <a:ext cx="720080" cy="75062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4018561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155</TotalTime>
  <Words>0</Words>
  <Application>Microsoft Office PowerPoint</Application>
  <PresentationFormat>Custom</PresentationFormat>
  <Paragraphs>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33</cp:revision>
  <dcterms:created xsi:type="dcterms:W3CDTF">2011-08-20T05:56:26Z</dcterms:created>
  <dcterms:modified xsi:type="dcterms:W3CDTF">2016-02-03T03:59:19Z</dcterms:modified>
</cp:coreProperties>
</file>