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4056" y="11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688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03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395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45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296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71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936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24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75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Microsoft account</cp:lastModifiedBy>
  <cp:revision>16</cp:revision>
  <dcterms:created xsi:type="dcterms:W3CDTF">2011-08-20T05:56:26Z</dcterms:created>
  <dcterms:modified xsi:type="dcterms:W3CDTF">2015-02-24T00:25:53Z</dcterms:modified>
</cp:coreProperties>
</file>