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70" r:id="rId4"/>
    <p:sldId id="261" r:id="rId5"/>
    <p:sldId id="262" r:id="rId6"/>
    <p:sldId id="263" r:id="rId7"/>
    <p:sldId id="264" r:id="rId8"/>
    <p:sldId id="265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9D1"/>
    <a:srgbClr val="FAEBD7"/>
    <a:srgbClr val="EDC5C3"/>
    <a:srgbClr val="6666FF"/>
    <a:srgbClr val="F8B323"/>
    <a:srgbClr val="F9F7F0"/>
    <a:srgbClr val="93609E"/>
    <a:srgbClr val="705693"/>
    <a:srgbClr val="A096C4"/>
    <a:srgbClr val="4414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3" autoAdjust="0"/>
    <p:restoredTop sz="91821" autoAdjust="0"/>
  </p:normalViewPr>
  <p:slideViewPr>
    <p:cSldViewPr>
      <p:cViewPr varScale="1">
        <p:scale>
          <a:sx n="400" d="100"/>
          <a:sy n="400" d="100"/>
        </p:scale>
        <p:origin x="3134" y="1085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EB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1698" y="71698"/>
            <a:ext cx="936104" cy="93610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gular Pentagon 1"/>
          <p:cNvSpPr/>
          <p:nvPr/>
        </p:nvSpPr>
        <p:spPr>
          <a:xfrm flipV="1">
            <a:off x="48296" y="71698"/>
            <a:ext cx="982909" cy="936104"/>
          </a:xfrm>
          <a:prstGeom prst="pentagon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84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702" y="107702"/>
            <a:ext cx="864096" cy="86409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858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5400000">
            <a:off x="107702" y="323726"/>
            <a:ext cx="864096" cy="432048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07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 flipV="1">
            <a:off x="35694" y="71698"/>
            <a:ext cx="1008112" cy="936104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25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/>
          <p:cNvSpPr/>
          <p:nvPr/>
        </p:nvSpPr>
        <p:spPr>
          <a:xfrm rot="5400000">
            <a:off x="35694" y="35694"/>
            <a:ext cx="1008112" cy="1008112"/>
          </a:xfrm>
          <a:prstGeom prst="rt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96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0800000">
            <a:off x="143706" y="107702"/>
            <a:ext cx="792088" cy="864096"/>
          </a:xfrm>
          <a:prstGeom prst="trapezoid">
            <a:avLst>
              <a:gd name="adj" fmla="val 34139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580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>
          <a:xfrm rot="5400000">
            <a:off x="287722" y="35694"/>
            <a:ext cx="504056" cy="1008112"/>
          </a:xfrm>
          <a:prstGeom prst="diamond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885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>
          <a:xfrm rot="10800000">
            <a:off x="204284" y="35694"/>
            <a:ext cx="670932" cy="1008112"/>
          </a:xfrm>
          <a:custGeom>
            <a:avLst/>
            <a:gdLst>
              <a:gd name="connsiteX0" fmla="*/ 0 w 648072"/>
              <a:gd name="connsiteY0" fmla="*/ 504056 h 1008112"/>
              <a:gd name="connsiteX1" fmla="*/ 324036 w 648072"/>
              <a:gd name="connsiteY1" fmla="*/ 0 h 1008112"/>
              <a:gd name="connsiteX2" fmla="*/ 648072 w 648072"/>
              <a:gd name="connsiteY2" fmla="*/ 504056 h 1008112"/>
              <a:gd name="connsiteX3" fmla="*/ 324036 w 648072"/>
              <a:gd name="connsiteY3" fmla="*/ 1008112 h 1008112"/>
              <a:gd name="connsiteX4" fmla="*/ 0 w 648072"/>
              <a:gd name="connsiteY4" fmla="*/ 504056 h 1008112"/>
              <a:gd name="connsiteX0" fmla="*/ 0 w 646167"/>
              <a:gd name="connsiteY0" fmla="*/ 117341 h 1008112"/>
              <a:gd name="connsiteX1" fmla="*/ 322131 w 646167"/>
              <a:gd name="connsiteY1" fmla="*/ 0 h 1008112"/>
              <a:gd name="connsiteX2" fmla="*/ 646167 w 646167"/>
              <a:gd name="connsiteY2" fmla="*/ 504056 h 1008112"/>
              <a:gd name="connsiteX3" fmla="*/ 322131 w 646167"/>
              <a:gd name="connsiteY3" fmla="*/ 1008112 h 1008112"/>
              <a:gd name="connsiteX4" fmla="*/ 0 w 646167"/>
              <a:gd name="connsiteY4" fmla="*/ 117341 h 1008112"/>
              <a:gd name="connsiteX0" fmla="*/ 0 w 657597"/>
              <a:gd name="connsiteY0" fmla="*/ 117341 h 1008112"/>
              <a:gd name="connsiteX1" fmla="*/ 322131 w 657597"/>
              <a:gd name="connsiteY1" fmla="*/ 0 h 1008112"/>
              <a:gd name="connsiteX2" fmla="*/ 657597 w 657597"/>
              <a:gd name="connsiteY2" fmla="*/ 100196 h 1008112"/>
              <a:gd name="connsiteX3" fmla="*/ 322131 w 657597"/>
              <a:gd name="connsiteY3" fmla="*/ 1008112 h 1008112"/>
              <a:gd name="connsiteX4" fmla="*/ 0 w 657597"/>
              <a:gd name="connsiteY4" fmla="*/ 117341 h 1008112"/>
              <a:gd name="connsiteX0" fmla="*/ 0 w 667122"/>
              <a:gd name="connsiteY0" fmla="*/ 117341 h 1008112"/>
              <a:gd name="connsiteX1" fmla="*/ 322131 w 667122"/>
              <a:gd name="connsiteY1" fmla="*/ 0 h 1008112"/>
              <a:gd name="connsiteX2" fmla="*/ 667122 w 667122"/>
              <a:gd name="connsiteY2" fmla="*/ 210686 h 1008112"/>
              <a:gd name="connsiteX3" fmla="*/ 322131 w 667122"/>
              <a:gd name="connsiteY3" fmla="*/ 1008112 h 1008112"/>
              <a:gd name="connsiteX4" fmla="*/ 0 w 667122"/>
              <a:gd name="connsiteY4" fmla="*/ 117341 h 1008112"/>
              <a:gd name="connsiteX0" fmla="*/ 0 w 663312"/>
              <a:gd name="connsiteY0" fmla="*/ 220211 h 1008112"/>
              <a:gd name="connsiteX1" fmla="*/ 318321 w 663312"/>
              <a:gd name="connsiteY1" fmla="*/ 0 h 1008112"/>
              <a:gd name="connsiteX2" fmla="*/ 663312 w 663312"/>
              <a:gd name="connsiteY2" fmla="*/ 210686 h 1008112"/>
              <a:gd name="connsiteX3" fmla="*/ 318321 w 663312"/>
              <a:gd name="connsiteY3" fmla="*/ 1008112 h 1008112"/>
              <a:gd name="connsiteX4" fmla="*/ 0 w 663312"/>
              <a:gd name="connsiteY4" fmla="*/ 220211 h 1008112"/>
              <a:gd name="connsiteX0" fmla="*/ 0 w 670932"/>
              <a:gd name="connsiteY0" fmla="*/ 206876 h 1008112"/>
              <a:gd name="connsiteX1" fmla="*/ 325941 w 670932"/>
              <a:gd name="connsiteY1" fmla="*/ 0 h 1008112"/>
              <a:gd name="connsiteX2" fmla="*/ 670932 w 670932"/>
              <a:gd name="connsiteY2" fmla="*/ 210686 h 1008112"/>
              <a:gd name="connsiteX3" fmla="*/ 325941 w 670932"/>
              <a:gd name="connsiteY3" fmla="*/ 1008112 h 1008112"/>
              <a:gd name="connsiteX4" fmla="*/ 0 w 670932"/>
              <a:gd name="connsiteY4" fmla="*/ 206876 h 1008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0932" h="1008112">
                <a:moveTo>
                  <a:pt x="0" y="206876"/>
                </a:moveTo>
                <a:lnTo>
                  <a:pt x="325941" y="0"/>
                </a:lnTo>
                <a:lnTo>
                  <a:pt x="670932" y="210686"/>
                </a:lnTo>
                <a:lnTo>
                  <a:pt x="325941" y="1008112"/>
                </a:lnTo>
                <a:lnTo>
                  <a:pt x="0" y="206876"/>
                </a:lnTo>
                <a:close/>
              </a:path>
            </a:pathLst>
          </a:cu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752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 rot="5400000">
            <a:off x="107702" y="107702"/>
            <a:ext cx="864096" cy="864096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8733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229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58</cp:revision>
  <dcterms:created xsi:type="dcterms:W3CDTF">2011-08-20T05:56:26Z</dcterms:created>
  <dcterms:modified xsi:type="dcterms:W3CDTF">2019-11-23T04:00:47Z</dcterms:modified>
</cp:coreProperties>
</file>