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9" r:id="rId2"/>
    <p:sldId id="260" r:id="rId3"/>
    <p:sldId id="270" r:id="rId4"/>
    <p:sldId id="261" r:id="rId5"/>
    <p:sldId id="262" r:id="rId6"/>
    <p:sldId id="263" r:id="rId7"/>
    <p:sldId id="264" r:id="rId8"/>
    <p:sldId id="265" r:id="rId9"/>
    <p:sldId id="267" r:id="rId10"/>
    <p:sldId id="268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D9D1"/>
    <a:srgbClr val="FAEBD7"/>
    <a:srgbClr val="EDC5C3"/>
    <a:srgbClr val="6666FF"/>
    <a:srgbClr val="F8B323"/>
    <a:srgbClr val="F9F7F0"/>
    <a:srgbClr val="93609E"/>
    <a:srgbClr val="705693"/>
    <a:srgbClr val="A096C4"/>
    <a:srgbClr val="4414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73" autoAdjust="0"/>
    <p:restoredTop sz="91821" autoAdjust="0"/>
  </p:normalViewPr>
  <p:slideViewPr>
    <p:cSldViewPr>
      <p:cViewPr varScale="1">
        <p:scale>
          <a:sx n="400" d="100"/>
          <a:sy n="400" d="100"/>
        </p:scale>
        <p:origin x="3134" y="1085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494" y="172894"/>
            <a:ext cx="913610" cy="691804"/>
          </a:xfrm>
        </p:spPr>
        <p:txBody>
          <a:bodyPr anchor="ctr">
            <a:noAutofit/>
          </a:bodyPr>
          <a:lstStyle>
            <a:lvl1pPr algn="ctr">
              <a:defRPr sz="886" spc="7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124" y="941170"/>
            <a:ext cx="712351" cy="116840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77" b="1" i="0" cap="all" spc="35" baseline="0">
                <a:solidFill>
                  <a:schemeClr val="tx2"/>
                </a:solidFill>
              </a:defRPr>
            </a:lvl1pPr>
            <a:lvl2pPr marL="40496" indent="0" algn="ctr">
              <a:buNone/>
              <a:defRPr sz="177"/>
            </a:lvl2pPr>
            <a:lvl3pPr marL="80993" indent="0" algn="ctr">
              <a:buNone/>
              <a:defRPr sz="159"/>
            </a:lvl3pPr>
            <a:lvl4pPr marL="121489" indent="0" algn="ctr">
              <a:buNone/>
              <a:defRPr sz="142"/>
            </a:lvl4pPr>
            <a:lvl5pPr marL="161986" indent="0" algn="ctr">
              <a:buNone/>
              <a:defRPr sz="142"/>
            </a:lvl5pPr>
            <a:lvl6pPr marL="202482" indent="0" algn="ctr">
              <a:buNone/>
              <a:defRPr sz="142"/>
            </a:lvl6pPr>
            <a:lvl7pPr marL="242979" indent="0" algn="ctr">
              <a:buNone/>
              <a:defRPr sz="142"/>
            </a:lvl7pPr>
            <a:lvl8pPr marL="283475" indent="0" algn="ctr">
              <a:buNone/>
              <a:defRPr sz="142"/>
            </a:lvl8pPr>
            <a:lvl9pPr marL="323972" indent="0" algn="ctr">
              <a:buNone/>
              <a:defRPr sz="142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494" y="1003579"/>
            <a:ext cx="206278" cy="5485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23/11/2019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0134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2826" y="1003579"/>
            <a:ext cx="206278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43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39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4219" y="60190"/>
            <a:ext cx="209186" cy="8815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" y="60190"/>
            <a:ext cx="685846" cy="8815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22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61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49213" cy="10795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134" y="169038"/>
            <a:ext cx="724897" cy="639802"/>
          </a:xfrm>
        </p:spPr>
        <p:txBody>
          <a:bodyPr anchor="b">
            <a:normAutofit/>
          </a:bodyPr>
          <a:lstStyle>
            <a:lvl1pPr>
              <a:defRPr sz="744" spc="71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135" y="812188"/>
            <a:ext cx="621340" cy="1497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77" b="1" i="0" cap="all" spc="35" baseline="0">
                <a:solidFill>
                  <a:schemeClr val="accent1"/>
                </a:solidFill>
              </a:defRPr>
            </a:lvl1pPr>
            <a:lvl2pPr marL="40496" indent="0">
              <a:buNone/>
              <a:defRPr sz="177">
                <a:solidFill>
                  <a:schemeClr val="tx1">
                    <a:tint val="75000"/>
                  </a:schemeClr>
                </a:solidFill>
              </a:defRPr>
            </a:lvl2pPr>
            <a:lvl3pPr marL="80993" indent="0">
              <a:buNone/>
              <a:defRPr sz="159">
                <a:solidFill>
                  <a:schemeClr val="tx1">
                    <a:tint val="75000"/>
                  </a:schemeClr>
                </a:solidFill>
              </a:defRPr>
            </a:lvl3pPr>
            <a:lvl4pPr marL="12148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4pPr>
            <a:lvl5pPr marL="161986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5pPr>
            <a:lvl6pPr marL="20248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6pPr>
            <a:lvl7pPr marL="24297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7pPr>
            <a:lvl8pPr marL="283475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8pPr>
            <a:lvl9pPr marL="32397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6569" y="1003579"/>
            <a:ext cx="132277" cy="5485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23/11/2019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417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0319" y="1003579"/>
            <a:ext cx="131712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Freeform 11"/>
          <p:cNvSpPr/>
          <p:nvPr/>
        </p:nvSpPr>
        <p:spPr bwMode="auto">
          <a:xfrm>
            <a:off x="77419" y="0"/>
            <a:ext cx="145761" cy="10795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49213" cy="10795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2364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8607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36277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" y="59972"/>
            <a:ext cx="900708" cy="23509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188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88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7373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7373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51761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8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23/11/2019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888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cap="all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9" y="144874"/>
            <a:ext cx="545277" cy="784695"/>
          </a:xfrm>
        </p:spPr>
        <p:txBody>
          <a:bodyPr/>
          <a:lstStyle>
            <a:lvl1pPr>
              <a:defRPr sz="283"/>
            </a:lvl1pPr>
            <a:lvl2pPr>
              <a:defRPr sz="248"/>
            </a:lvl2pPr>
            <a:lvl3pPr>
              <a:defRPr sz="213"/>
            </a:lvl3pPr>
            <a:lvl4pPr>
              <a:defRPr sz="177"/>
            </a:lvl4pPr>
            <a:lvl5pPr>
              <a:defRPr sz="177"/>
            </a:lvl5pPr>
            <a:lvl6pPr>
              <a:defRPr sz="177"/>
            </a:lvl6pPr>
            <a:lvl7pPr>
              <a:defRPr sz="177"/>
            </a:lvl7pPr>
            <a:lvl8pPr>
              <a:defRPr sz="177"/>
            </a:lvl8pPr>
            <a:lvl9pPr>
              <a:defRPr sz="1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739" y="1003579"/>
            <a:ext cx="109203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23/11/2019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3892" y="1003579"/>
            <a:ext cx="109124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07665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098" y="0"/>
            <a:ext cx="651276" cy="1079500"/>
          </a:xfrm>
        </p:spPr>
        <p:txBody>
          <a:bodyPr anchor="t"/>
          <a:lstStyle>
            <a:lvl1pPr marL="0" indent="0">
              <a:buNone/>
              <a:defRPr sz="283"/>
            </a:lvl1pPr>
            <a:lvl2pPr marL="40496" indent="0">
              <a:buNone/>
              <a:defRPr sz="248"/>
            </a:lvl2pPr>
            <a:lvl3pPr marL="80993" indent="0">
              <a:buNone/>
              <a:defRPr sz="213"/>
            </a:lvl3pPr>
            <a:lvl4pPr marL="121489" indent="0">
              <a:buNone/>
              <a:defRPr sz="177"/>
            </a:lvl4pPr>
            <a:lvl5pPr marL="161986" indent="0">
              <a:buNone/>
              <a:defRPr sz="177"/>
            </a:lvl5pPr>
            <a:lvl6pPr marL="202482" indent="0">
              <a:buNone/>
              <a:defRPr sz="177"/>
            </a:lvl6pPr>
            <a:lvl7pPr marL="242979" indent="0">
              <a:buNone/>
              <a:defRPr sz="177"/>
            </a:lvl7pPr>
            <a:lvl8pPr marL="283475" indent="0">
              <a:buNone/>
              <a:defRPr sz="177"/>
            </a:lvl8pPr>
            <a:lvl9pPr marL="323972" indent="0">
              <a:buNone/>
              <a:defRPr sz="17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818" y="1003579"/>
            <a:ext cx="109124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23/11/2019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2462" y="1003579"/>
            <a:ext cx="111853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0353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EB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825" y="60190"/>
            <a:ext cx="901206" cy="2348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825" y="359834"/>
            <a:ext cx="901206" cy="565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825" y="1003579"/>
            <a:ext cx="206278" cy="548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23/11/2019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585" y="1003579"/>
            <a:ext cx="364331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397" y="1003579"/>
            <a:ext cx="249634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86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80993" rtl="0" eaLnBrk="1" latinLnBrk="0" hangingPunct="1">
        <a:lnSpc>
          <a:spcPct val="90000"/>
        </a:lnSpc>
        <a:spcBef>
          <a:spcPct val="0"/>
        </a:spcBef>
        <a:buNone/>
        <a:defRPr sz="602" kern="1200" cap="all" spc="18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99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236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80993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213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3498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89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8898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42979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9697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35097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404965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45896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1pPr>
      <a:lvl2pPr marL="4049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2pPr>
      <a:lvl3pPr marL="80993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3pPr>
      <a:lvl4pPr marL="12148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4pPr>
      <a:lvl5pPr marL="16198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5pPr>
      <a:lvl6pPr marL="20248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6pPr>
      <a:lvl7pPr marL="24297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8pPr>
      <a:lvl9pPr marL="32397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71698" y="71698"/>
            <a:ext cx="936104" cy="936104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669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gular Pentagon 1"/>
          <p:cNvSpPr/>
          <p:nvPr/>
        </p:nvSpPr>
        <p:spPr>
          <a:xfrm>
            <a:off x="48296" y="71698"/>
            <a:ext cx="982909" cy="936104"/>
          </a:xfrm>
          <a:prstGeom prst="pentagon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846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702" y="107702"/>
            <a:ext cx="864096" cy="864096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858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702" y="323726"/>
            <a:ext cx="864096" cy="432048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077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35694" y="71698"/>
            <a:ext cx="1008112" cy="936104"/>
          </a:xfrm>
          <a:prstGeom prst="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25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1"/>
          <p:cNvSpPr/>
          <p:nvPr/>
        </p:nvSpPr>
        <p:spPr>
          <a:xfrm>
            <a:off x="35694" y="35694"/>
            <a:ext cx="1008112" cy="1008112"/>
          </a:xfrm>
          <a:prstGeom prst="rt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964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>
            <a:off x="143706" y="107702"/>
            <a:ext cx="792088" cy="864096"/>
          </a:xfrm>
          <a:prstGeom prst="trapezoid">
            <a:avLst>
              <a:gd name="adj" fmla="val 34139"/>
            </a:avLst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580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mond 1"/>
          <p:cNvSpPr/>
          <p:nvPr/>
        </p:nvSpPr>
        <p:spPr>
          <a:xfrm>
            <a:off x="287722" y="35694"/>
            <a:ext cx="504056" cy="1008112"/>
          </a:xfrm>
          <a:prstGeom prst="diamond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8885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mond 1"/>
          <p:cNvSpPr/>
          <p:nvPr/>
        </p:nvSpPr>
        <p:spPr>
          <a:xfrm>
            <a:off x="204284" y="35694"/>
            <a:ext cx="670932" cy="1008112"/>
          </a:xfrm>
          <a:custGeom>
            <a:avLst/>
            <a:gdLst>
              <a:gd name="connsiteX0" fmla="*/ 0 w 648072"/>
              <a:gd name="connsiteY0" fmla="*/ 504056 h 1008112"/>
              <a:gd name="connsiteX1" fmla="*/ 324036 w 648072"/>
              <a:gd name="connsiteY1" fmla="*/ 0 h 1008112"/>
              <a:gd name="connsiteX2" fmla="*/ 648072 w 648072"/>
              <a:gd name="connsiteY2" fmla="*/ 504056 h 1008112"/>
              <a:gd name="connsiteX3" fmla="*/ 324036 w 648072"/>
              <a:gd name="connsiteY3" fmla="*/ 1008112 h 1008112"/>
              <a:gd name="connsiteX4" fmla="*/ 0 w 648072"/>
              <a:gd name="connsiteY4" fmla="*/ 504056 h 1008112"/>
              <a:gd name="connsiteX0" fmla="*/ 0 w 646167"/>
              <a:gd name="connsiteY0" fmla="*/ 117341 h 1008112"/>
              <a:gd name="connsiteX1" fmla="*/ 322131 w 646167"/>
              <a:gd name="connsiteY1" fmla="*/ 0 h 1008112"/>
              <a:gd name="connsiteX2" fmla="*/ 646167 w 646167"/>
              <a:gd name="connsiteY2" fmla="*/ 504056 h 1008112"/>
              <a:gd name="connsiteX3" fmla="*/ 322131 w 646167"/>
              <a:gd name="connsiteY3" fmla="*/ 1008112 h 1008112"/>
              <a:gd name="connsiteX4" fmla="*/ 0 w 646167"/>
              <a:gd name="connsiteY4" fmla="*/ 117341 h 1008112"/>
              <a:gd name="connsiteX0" fmla="*/ 0 w 657597"/>
              <a:gd name="connsiteY0" fmla="*/ 117341 h 1008112"/>
              <a:gd name="connsiteX1" fmla="*/ 322131 w 657597"/>
              <a:gd name="connsiteY1" fmla="*/ 0 h 1008112"/>
              <a:gd name="connsiteX2" fmla="*/ 657597 w 657597"/>
              <a:gd name="connsiteY2" fmla="*/ 100196 h 1008112"/>
              <a:gd name="connsiteX3" fmla="*/ 322131 w 657597"/>
              <a:gd name="connsiteY3" fmla="*/ 1008112 h 1008112"/>
              <a:gd name="connsiteX4" fmla="*/ 0 w 657597"/>
              <a:gd name="connsiteY4" fmla="*/ 117341 h 1008112"/>
              <a:gd name="connsiteX0" fmla="*/ 0 w 667122"/>
              <a:gd name="connsiteY0" fmla="*/ 117341 h 1008112"/>
              <a:gd name="connsiteX1" fmla="*/ 322131 w 667122"/>
              <a:gd name="connsiteY1" fmla="*/ 0 h 1008112"/>
              <a:gd name="connsiteX2" fmla="*/ 667122 w 667122"/>
              <a:gd name="connsiteY2" fmla="*/ 210686 h 1008112"/>
              <a:gd name="connsiteX3" fmla="*/ 322131 w 667122"/>
              <a:gd name="connsiteY3" fmla="*/ 1008112 h 1008112"/>
              <a:gd name="connsiteX4" fmla="*/ 0 w 667122"/>
              <a:gd name="connsiteY4" fmla="*/ 117341 h 1008112"/>
              <a:gd name="connsiteX0" fmla="*/ 0 w 663312"/>
              <a:gd name="connsiteY0" fmla="*/ 220211 h 1008112"/>
              <a:gd name="connsiteX1" fmla="*/ 318321 w 663312"/>
              <a:gd name="connsiteY1" fmla="*/ 0 h 1008112"/>
              <a:gd name="connsiteX2" fmla="*/ 663312 w 663312"/>
              <a:gd name="connsiteY2" fmla="*/ 210686 h 1008112"/>
              <a:gd name="connsiteX3" fmla="*/ 318321 w 663312"/>
              <a:gd name="connsiteY3" fmla="*/ 1008112 h 1008112"/>
              <a:gd name="connsiteX4" fmla="*/ 0 w 663312"/>
              <a:gd name="connsiteY4" fmla="*/ 220211 h 1008112"/>
              <a:gd name="connsiteX0" fmla="*/ 0 w 670932"/>
              <a:gd name="connsiteY0" fmla="*/ 206876 h 1008112"/>
              <a:gd name="connsiteX1" fmla="*/ 325941 w 670932"/>
              <a:gd name="connsiteY1" fmla="*/ 0 h 1008112"/>
              <a:gd name="connsiteX2" fmla="*/ 670932 w 670932"/>
              <a:gd name="connsiteY2" fmla="*/ 210686 h 1008112"/>
              <a:gd name="connsiteX3" fmla="*/ 325941 w 670932"/>
              <a:gd name="connsiteY3" fmla="*/ 1008112 h 1008112"/>
              <a:gd name="connsiteX4" fmla="*/ 0 w 670932"/>
              <a:gd name="connsiteY4" fmla="*/ 206876 h 1008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0932" h="1008112">
                <a:moveTo>
                  <a:pt x="0" y="206876"/>
                </a:moveTo>
                <a:lnTo>
                  <a:pt x="325941" y="0"/>
                </a:lnTo>
                <a:lnTo>
                  <a:pt x="670932" y="210686"/>
                </a:lnTo>
                <a:lnTo>
                  <a:pt x="325941" y="1008112"/>
                </a:lnTo>
                <a:lnTo>
                  <a:pt x="0" y="206876"/>
                </a:lnTo>
                <a:close/>
              </a:path>
            </a:pathLst>
          </a:cu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1752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ntagon 1"/>
          <p:cNvSpPr/>
          <p:nvPr/>
        </p:nvSpPr>
        <p:spPr>
          <a:xfrm>
            <a:off x="107702" y="107702"/>
            <a:ext cx="864096" cy="864096"/>
          </a:xfrm>
          <a:prstGeom prst="homePlat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8733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227</TotalTime>
  <Words>0</Words>
  <Application>Microsoft Office PowerPoint</Application>
  <PresentationFormat>Custom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57</cp:revision>
  <dcterms:created xsi:type="dcterms:W3CDTF">2011-08-20T05:56:26Z</dcterms:created>
  <dcterms:modified xsi:type="dcterms:W3CDTF">2019-11-23T03:58:41Z</dcterms:modified>
</cp:coreProperties>
</file>