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</p:sldIdLst>
  <p:sldSz cx="1079500" cy="1079500"/>
  <p:notesSz cx="6858000" cy="9144000"/>
  <p:defaultTextStyle>
    <a:defPPr>
      <a:defRPr lang="en-US"/>
    </a:defPPr>
    <a:lvl1pPr marL="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1pPr>
    <a:lvl2pPr marL="7196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2pPr>
    <a:lvl3pPr marL="143927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3pPr>
    <a:lvl4pPr marL="21589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4pPr>
    <a:lvl5pPr marL="28785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5pPr>
    <a:lvl6pPr marL="35981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6pPr>
    <a:lvl7pPr marL="43178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7pPr>
    <a:lvl8pPr marL="50374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8pPr>
    <a:lvl9pPr marL="57570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0">
          <p15:clr>
            <a:srgbClr val="A4A3A4"/>
          </p15:clr>
        </p15:guide>
        <p15:guide id="2" pos="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FF"/>
    <a:srgbClr val="F8B323"/>
    <a:srgbClr val="F9F7F0"/>
    <a:srgbClr val="93609E"/>
    <a:srgbClr val="705693"/>
    <a:srgbClr val="A096C4"/>
    <a:srgbClr val="44146B"/>
    <a:srgbClr val="E0543A"/>
    <a:srgbClr val="FCEDE5"/>
    <a:srgbClr val="B5B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1821" autoAdjust="0"/>
  </p:normalViewPr>
  <p:slideViewPr>
    <p:cSldViewPr>
      <p:cViewPr>
        <p:scale>
          <a:sx n="210" d="100"/>
          <a:sy n="210" d="100"/>
        </p:scale>
        <p:origin x="1884" y="824"/>
      </p:cViewPr>
      <p:guideLst>
        <p:guide orient="horz" pos="340"/>
        <p:guide pos="3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 rot="5400000">
            <a:off x="177386" y="-20438"/>
            <a:ext cx="723188" cy="1047084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494" y="172894"/>
            <a:ext cx="913610" cy="691804"/>
          </a:xfrm>
        </p:spPr>
        <p:txBody>
          <a:bodyPr anchor="ctr">
            <a:noAutofit/>
          </a:bodyPr>
          <a:lstStyle>
            <a:lvl1pPr algn="ctr">
              <a:defRPr sz="886" spc="71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124" y="941170"/>
            <a:ext cx="712351" cy="116840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77" b="1" i="0" cap="all" spc="35" baseline="0">
                <a:solidFill>
                  <a:schemeClr val="tx2"/>
                </a:solidFill>
              </a:defRPr>
            </a:lvl1pPr>
            <a:lvl2pPr marL="40496" indent="0" algn="ctr">
              <a:buNone/>
              <a:defRPr sz="177"/>
            </a:lvl2pPr>
            <a:lvl3pPr marL="80993" indent="0" algn="ctr">
              <a:buNone/>
              <a:defRPr sz="159"/>
            </a:lvl3pPr>
            <a:lvl4pPr marL="121489" indent="0" algn="ctr">
              <a:buNone/>
              <a:defRPr sz="142"/>
            </a:lvl4pPr>
            <a:lvl5pPr marL="161986" indent="0" algn="ctr">
              <a:buNone/>
              <a:defRPr sz="142"/>
            </a:lvl5pPr>
            <a:lvl6pPr marL="202482" indent="0" algn="ctr">
              <a:buNone/>
              <a:defRPr sz="142"/>
            </a:lvl6pPr>
            <a:lvl7pPr marL="242979" indent="0" algn="ctr">
              <a:buNone/>
              <a:defRPr sz="142"/>
            </a:lvl7pPr>
            <a:lvl8pPr marL="283475" indent="0" algn="ctr">
              <a:buNone/>
              <a:defRPr sz="142"/>
            </a:lvl8pPr>
            <a:lvl9pPr marL="323972" indent="0" algn="ctr">
              <a:buNone/>
              <a:defRPr sz="142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5494" y="1003579"/>
            <a:ext cx="206278" cy="54851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13/04/2016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0134" y="1003579"/>
            <a:ext cx="364331" cy="54431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2826" y="1003579"/>
            <a:ext cx="206278" cy="54431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9437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13/04/2016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5397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4219" y="60190"/>
            <a:ext cx="209186" cy="88154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23" y="60190"/>
            <a:ext cx="685846" cy="88154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13/04/2016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4225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13/04/2016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616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49213" cy="10795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134" y="169038"/>
            <a:ext cx="724897" cy="639802"/>
          </a:xfrm>
        </p:spPr>
        <p:txBody>
          <a:bodyPr anchor="b">
            <a:normAutofit/>
          </a:bodyPr>
          <a:lstStyle>
            <a:lvl1pPr>
              <a:defRPr sz="744" spc="71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7135" y="812188"/>
            <a:ext cx="621340" cy="14971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77" b="1" i="0" cap="all" spc="35" baseline="0">
                <a:solidFill>
                  <a:schemeClr val="accent1"/>
                </a:solidFill>
              </a:defRPr>
            </a:lvl1pPr>
            <a:lvl2pPr marL="40496" indent="0">
              <a:buNone/>
              <a:defRPr sz="177">
                <a:solidFill>
                  <a:schemeClr val="tx1">
                    <a:tint val="75000"/>
                  </a:schemeClr>
                </a:solidFill>
              </a:defRPr>
            </a:lvl2pPr>
            <a:lvl3pPr marL="80993" indent="0">
              <a:buNone/>
              <a:defRPr sz="159">
                <a:solidFill>
                  <a:schemeClr val="tx1">
                    <a:tint val="75000"/>
                  </a:schemeClr>
                </a:solidFill>
              </a:defRPr>
            </a:lvl3pPr>
            <a:lvl4pPr marL="121489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4pPr>
            <a:lvl5pPr marL="161986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5pPr>
            <a:lvl6pPr marL="202482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6pPr>
            <a:lvl7pPr marL="242979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7pPr>
            <a:lvl8pPr marL="283475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8pPr>
            <a:lvl9pPr marL="323972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6569" y="1003579"/>
            <a:ext cx="132277" cy="5485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13/04/2016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7417" y="1003579"/>
            <a:ext cx="364331" cy="5443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0319" y="1003579"/>
            <a:ext cx="131712" cy="5443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16" name="Freeform 11"/>
          <p:cNvSpPr/>
          <p:nvPr/>
        </p:nvSpPr>
        <p:spPr bwMode="auto">
          <a:xfrm>
            <a:off x="77419" y="0"/>
            <a:ext cx="145761" cy="10795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49213" cy="10795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423648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323" y="359833"/>
            <a:ext cx="424244" cy="569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8607" y="359833"/>
            <a:ext cx="424244" cy="569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13/04/2016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6362772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" y="59972"/>
            <a:ext cx="900708" cy="23509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188" y="346239"/>
            <a:ext cx="426403" cy="99565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213" b="1" cap="all" spc="18" baseline="0">
                <a:solidFill>
                  <a:schemeClr val="tx2"/>
                </a:solidFill>
              </a:defRPr>
            </a:lvl1pPr>
            <a:lvl2pPr marL="40496" indent="0">
              <a:buNone/>
              <a:defRPr sz="177" b="1"/>
            </a:lvl2pPr>
            <a:lvl3pPr marL="80993" indent="0">
              <a:buNone/>
              <a:defRPr sz="159" b="1"/>
            </a:lvl3pPr>
            <a:lvl4pPr marL="121489" indent="0">
              <a:buNone/>
              <a:defRPr sz="142" b="1"/>
            </a:lvl4pPr>
            <a:lvl5pPr marL="161986" indent="0">
              <a:buNone/>
              <a:defRPr sz="142" b="1"/>
            </a:lvl5pPr>
            <a:lvl6pPr marL="202482" indent="0">
              <a:buNone/>
              <a:defRPr sz="142" b="1"/>
            </a:lvl6pPr>
            <a:lvl7pPr marL="242979" indent="0">
              <a:buNone/>
              <a:defRPr sz="142" b="1"/>
            </a:lvl7pPr>
            <a:lvl8pPr marL="283475" indent="0">
              <a:buNone/>
              <a:defRPr sz="142" b="1"/>
            </a:lvl8pPr>
            <a:lvl9pPr marL="323972" indent="0">
              <a:buNone/>
              <a:defRPr sz="14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188" y="457914"/>
            <a:ext cx="426403" cy="47165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7373" y="346239"/>
            <a:ext cx="426403" cy="99565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213" b="1" cap="all" spc="18" baseline="0">
                <a:solidFill>
                  <a:schemeClr val="tx2"/>
                </a:solidFill>
              </a:defRPr>
            </a:lvl1pPr>
            <a:lvl2pPr marL="40496" indent="0">
              <a:buNone/>
              <a:defRPr sz="177" b="1"/>
            </a:lvl2pPr>
            <a:lvl3pPr marL="80993" indent="0">
              <a:buNone/>
              <a:defRPr sz="159" b="1"/>
            </a:lvl3pPr>
            <a:lvl4pPr marL="121489" indent="0">
              <a:buNone/>
              <a:defRPr sz="142" b="1"/>
            </a:lvl4pPr>
            <a:lvl5pPr marL="161986" indent="0">
              <a:buNone/>
              <a:defRPr sz="142" b="1"/>
            </a:lvl5pPr>
            <a:lvl6pPr marL="202482" indent="0">
              <a:buNone/>
              <a:defRPr sz="142" b="1"/>
            </a:lvl6pPr>
            <a:lvl7pPr marL="242979" indent="0">
              <a:buNone/>
              <a:defRPr sz="142" b="1"/>
            </a:lvl7pPr>
            <a:lvl8pPr marL="283475" indent="0">
              <a:buNone/>
              <a:defRPr sz="142" b="1"/>
            </a:lvl8pPr>
            <a:lvl9pPr marL="323972" indent="0">
              <a:buNone/>
              <a:defRPr sz="14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7373" y="457914"/>
            <a:ext cx="426403" cy="47165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13/04/2016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251761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13/04/2016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683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13/04/2016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4888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654306" y="0"/>
            <a:ext cx="425194" cy="10795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250" y="71967"/>
            <a:ext cx="273781" cy="188365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213" b="1" i="0" cap="all" spc="27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9" y="144874"/>
            <a:ext cx="545277" cy="784695"/>
          </a:xfrm>
        </p:spPr>
        <p:txBody>
          <a:bodyPr/>
          <a:lstStyle>
            <a:lvl1pPr>
              <a:defRPr sz="283"/>
            </a:lvl1pPr>
            <a:lvl2pPr>
              <a:defRPr sz="248"/>
            </a:lvl2pPr>
            <a:lvl3pPr>
              <a:defRPr sz="213"/>
            </a:lvl3pPr>
            <a:lvl4pPr>
              <a:defRPr sz="177"/>
            </a:lvl4pPr>
            <a:lvl5pPr>
              <a:defRPr sz="177"/>
            </a:lvl5pPr>
            <a:lvl6pPr>
              <a:defRPr sz="177"/>
            </a:lvl6pPr>
            <a:lvl7pPr>
              <a:defRPr sz="177"/>
            </a:lvl7pPr>
            <a:lvl8pPr>
              <a:defRPr sz="177"/>
            </a:lvl8pPr>
            <a:lvl9pPr>
              <a:defRPr sz="17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8250" y="274099"/>
            <a:ext cx="273781" cy="65547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42"/>
              </a:spcBef>
              <a:buNone/>
              <a:defRPr sz="165" baseline="0">
                <a:solidFill>
                  <a:schemeClr val="bg2"/>
                </a:solidFill>
              </a:defRPr>
            </a:lvl1pPr>
            <a:lvl2pPr marL="40496" indent="0">
              <a:buNone/>
              <a:defRPr sz="124"/>
            </a:lvl2pPr>
            <a:lvl3pPr marL="80993" indent="0">
              <a:buNone/>
              <a:defRPr sz="106"/>
            </a:lvl3pPr>
            <a:lvl4pPr marL="121489" indent="0">
              <a:buNone/>
              <a:defRPr sz="100"/>
            </a:lvl4pPr>
            <a:lvl5pPr marL="161986" indent="0">
              <a:buNone/>
              <a:defRPr sz="100"/>
            </a:lvl5pPr>
            <a:lvl6pPr marL="202482" indent="0">
              <a:buNone/>
              <a:defRPr sz="100"/>
            </a:lvl6pPr>
            <a:lvl7pPr marL="242979" indent="0">
              <a:buNone/>
              <a:defRPr sz="100"/>
            </a:lvl7pPr>
            <a:lvl8pPr marL="283475" indent="0">
              <a:buNone/>
              <a:defRPr sz="100"/>
            </a:lvl8pPr>
            <a:lvl9pPr marL="323972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739" y="1003579"/>
            <a:ext cx="109203" cy="54851"/>
          </a:xfrm>
        </p:spPr>
        <p:txBody>
          <a:bodyPr/>
          <a:lstStyle/>
          <a:p>
            <a:fld id="{62EF5A46-5F2D-48FD-90F1-A9ED75345EC4}" type="datetimeFigureOut">
              <a:rPr lang="en-GB" smtClean="0"/>
              <a:t>13/04/2016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86258" y="1003579"/>
            <a:ext cx="308318" cy="54431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03892" y="1003579"/>
            <a:ext cx="109124" cy="54431"/>
          </a:xfrm>
        </p:spPr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1076653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098" y="0"/>
            <a:ext cx="651276" cy="1079500"/>
          </a:xfrm>
        </p:spPr>
        <p:txBody>
          <a:bodyPr anchor="t"/>
          <a:lstStyle>
            <a:lvl1pPr marL="0" indent="0">
              <a:buNone/>
              <a:defRPr sz="283"/>
            </a:lvl1pPr>
            <a:lvl2pPr marL="40496" indent="0">
              <a:buNone/>
              <a:defRPr sz="248"/>
            </a:lvl2pPr>
            <a:lvl3pPr marL="80993" indent="0">
              <a:buNone/>
              <a:defRPr sz="213"/>
            </a:lvl3pPr>
            <a:lvl4pPr marL="121489" indent="0">
              <a:buNone/>
              <a:defRPr sz="177"/>
            </a:lvl4pPr>
            <a:lvl5pPr marL="161986" indent="0">
              <a:buNone/>
              <a:defRPr sz="177"/>
            </a:lvl5pPr>
            <a:lvl6pPr marL="202482" indent="0">
              <a:buNone/>
              <a:defRPr sz="177"/>
            </a:lvl6pPr>
            <a:lvl7pPr marL="242979" indent="0">
              <a:buNone/>
              <a:defRPr sz="177"/>
            </a:lvl7pPr>
            <a:lvl8pPr marL="283475" indent="0">
              <a:buNone/>
              <a:defRPr sz="177"/>
            </a:lvl8pPr>
            <a:lvl9pPr marL="323972" indent="0">
              <a:buNone/>
              <a:defRPr sz="177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654306" y="0"/>
            <a:ext cx="425194" cy="10795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250" y="71967"/>
            <a:ext cx="273781" cy="188365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213" b="1" i="0" spc="27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8250" y="274099"/>
            <a:ext cx="273781" cy="65547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42"/>
              </a:spcBef>
              <a:buNone/>
              <a:defRPr sz="165" baseline="0">
                <a:solidFill>
                  <a:schemeClr val="bg2"/>
                </a:solidFill>
              </a:defRPr>
            </a:lvl1pPr>
            <a:lvl2pPr marL="40496" indent="0">
              <a:buNone/>
              <a:defRPr sz="124"/>
            </a:lvl2pPr>
            <a:lvl3pPr marL="80993" indent="0">
              <a:buNone/>
              <a:defRPr sz="106"/>
            </a:lvl3pPr>
            <a:lvl4pPr marL="121489" indent="0">
              <a:buNone/>
              <a:defRPr sz="100"/>
            </a:lvl4pPr>
            <a:lvl5pPr marL="161986" indent="0">
              <a:buNone/>
              <a:defRPr sz="100"/>
            </a:lvl5pPr>
            <a:lvl6pPr marL="202482" indent="0">
              <a:buNone/>
              <a:defRPr sz="100"/>
            </a:lvl6pPr>
            <a:lvl7pPr marL="242979" indent="0">
              <a:buNone/>
              <a:defRPr sz="100"/>
            </a:lvl7pPr>
            <a:lvl8pPr marL="283475" indent="0">
              <a:buNone/>
              <a:defRPr sz="100"/>
            </a:lvl8pPr>
            <a:lvl9pPr marL="323972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818" y="1003579"/>
            <a:ext cx="109124" cy="54851"/>
          </a:xfrm>
        </p:spPr>
        <p:txBody>
          <a:bodyPr/>
          <a:lstStyle/>
          <a:p>
            <a:fld id="{62EF5A46-5F2D-48FD-90F1-A9ED75345EC4}" type="datetimeFigureOut">
              <a:rPr lang="en-GB" smtClean="0"/>
              <a:t>13/04/2016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86258" y="1003579"/>
            <a:ext cx="308318" cy="54431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02462" y="1003579"/>
            <a:ext cx="111853" cy="54431"/>
          </a:xfrm>
        </p:spPr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03535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0825" y="60190"/>
            <a:ext cx="901206" cy="23487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825" y="359834"/>
            <a:ext cx="901206" cy="5656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0825" y="1003579"/>
            <a:ext cx="206278" cy="548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13/04/2016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7585" y="1003579"/>
            <a:ext cx="364331" cy="544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397" y="1003579"/>
            <a:ext cx="249634" cy="544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1054402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1054402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0" y="0"/>
            <a:ext cx="80170" cy="10795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419868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80993" rtl="0" eaLnBrk="1" latinLnBrk="0" hangingPunct="1">
        <a:lnSpc>
          <a:spcPct val="90000"/>
        </a:lnSpc>
        <a:spcBef>
          <a:spcPct val="0"/>
        </a:spcBef>
        <a:buNone/>
        <a:defRPr sz="602" kern="1200" cap="all" spc="18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998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236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80993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213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34988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89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88984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42979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96974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350970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404965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165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458960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65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1pPr>
      <a:lvl2pPr marL="40496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2pPr>
      <a:lvl3pPr marL="80993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3pPr>
      <a:lvl4pPr marL="121489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4pPr>
      <a:lvl5pPr marL="161986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5pPr>
      <a:lvl6pPr marL="202482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6pPr>
      <a:lvl7pPr marL="242979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8pPr>
      <a:lvl9pPr marL="323972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pos="594">
          <p15:clr>
            <a:srgbClr val="F26B43"/>
          </p15:clr>
        </p15:guide>
        <p15:guide id="4" pos="5400">
          <p15:clr>
            <a:srgbClr val="F26B43"/>
          </p15:clr>
        </p15:guide>
        <p15:guide id="5" orient="horz" pos="4008">
          <p15:clr>
            <a:srgbClr val="F26B43"/>
          </p15:clr>
        </p15:guide>
        <p15:guide id="6" orient="horz" pos="1440">
          <p15:clr>
            <a:srgbClr val="F26B43"/>
          </p15:clr>
        </p15:guide>
        <p15:guide id="7" orient="horz" pos="3720">
          <p15:clr>
            <a:srgbClr val="F26B43"/>
          </p15:clr>
        </p15:guide>
        <p15:guide id="8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-15139" y="281336"/>
            <a:ext cx="11063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03:13</a:t>
            </a:r>
            <a:endParaRPr 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66695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-15139" y="281336"/>
            <a:ext cx="11063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10:47</a:t>
            </a:r>
            <a:endParaRPr 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89983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-15139" y="281336"/>
            <a:ext cx="11063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12:00</a:t>
            </a:r>
            <a:endParaRPr 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8751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-15139" y="281336"/>
            <a:ext cx="11063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01:45</a:t>
            </a:r>
            <a:endParaRPr 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6916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-15139" y="281336"/>
            <a:ext cx="11063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02:30</a:t>
            </a:r>
            <a:endParaRPr 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2824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-15139" y="281336"/>
            <a:ext cx="11063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05:25</a:t>
            </a:r>
            <a:endParaRPr 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44502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-15139" y="281336"/>
            <a:ext cx="11063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06:55</a:t>
            </a:r>
            <a:endParaRPr 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83991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-15139" y="281336"/>
            <a:ext cx="11063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07:05</a:t>
            </a:r>
            <a:endParaRPr 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72811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-15139" y="281336"/>
            <a:ext cx="11063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08:20</a:t>
            </a:r>
            <a:endParaRPr 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7214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-15139" y="281336"/>
            <a:ext cx="11063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09:09</a:t>
            </a:r>
            <a:endParaRPr 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6155633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181</TotalTime>
  <Words>10</Words>
  <Application>Microsoft Office PowerPoint</Application>
  <PresentationFormat>Custom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Courier New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</dc:creator>
  <cp:lastModifiedBy>John Tranter</cp:lastModifiedBy>
  <cp:revision>42</cp:revision>
  <dcterms:created xsi:type="dcterms:W3CDTF">2011-08-20T05:56:26Z</dcterms:created>
  <dcterms:modified xsi:type="dcterms:W3CDTF">2016-04-13T01:41:05Z</dcterms:modified>
</cp:coreProperties>
</file>