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  <a:srgbClr val="F8B323"/>
    <a:srgbClr val="F9F7F0"/>
    <a:srgbClr val="93609E"/>
    <a:srgbClr val="705693"/>
    <a:srgbClr val="A096C4"/>
    <a:srgbClr val="44146B"/>
    <a:srgbClr val="E0543A"/>
    <a:srgbClr val="FCEDE5"/>
    <a:srgbClr val="B5B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1821" autoAdjust="0"/>
  </p:normalViewPr>
  <p:slideViewPr>
    <p:cSldViewPr>
      <p:cViewPr>
        <p:scale>
          <a:sx n="155" d="100"/>
          <a:sy n="155" d="100"/>
        </p:scale>
        <p:origin x="2928" y="1012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43562" y="99314"/>
            <a:ext cx="617474" cy="823119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494" y="172894"/>
            <a:ext cx="913610" cy="691804"/>
          </a:xfrm>
        </p:spPr>
        <p:txBody>
          <a:bodyPr anchor="ctr">
            <a:noAutofit/>
          </a:bodyPr>
          <a:lstStyle>
            <a:lvl1pPr algn="ctr">
              <a:defRPr sz="886" spc="7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124" y="941170"/>
            <a:ext cx="712351" cy="116840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77" b="1" i="0" cap="all" spc="35" baseline="0">
                <a:solidFill>
                  <a:schemeClr val="tx2"/>
                </a:solidFill>
              </a:defRPr>
            </a:lvl1pPr>
            <a:lvl2pPr marL="40496" indent="0" algn="ctr">
              <a:buNone/>
              <a:defRPr sz="177"/>
            </a:lvl2pPr>
            <a:lvl3pPr marL="80993" indent="0" algn="ctr">
              <a:buNone/>
              <a:defRPr sz="159"/>
            </a:lvl3pPr>
            <a:lvl4pPr marL="121489" indent="0" algn="ctr">
              <a:buNone/>
              <a:defRPr sz="142"/>
            </a:lvl4pPr>
            <a:lvl5pPr marL="161986" indent="0" algn="ctr">
              <a:buNone/>
              <a:defRPr sz="142"/>
            </a:lvl5pPr>
            <a:lvl6pPr marL="202482" indent="0" algn="ctr">
              <a:buNone/>
              <a:defRPr sz="142"/>
            </a:lvl6pPr>
            <a:lvl7pPr marL="242979" indent="0" algn="ctr">
              <a:buNone/>
              <a:defRPr sz="142"/>
            </a:lvl7pPr>
            <a:lvl8pPr marL="283475" indent="0" algn="ctr">
              <a:buNone/>
              <a:defRPr sz="142"/>
            </a:lvl8pPr>
            <a:lvl9pPr marL="323972" indent="0" algn="ctr">
              <a:buNone/>
              <a:defRPr sz="142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494" y="1003579"/>
            <a:ext cx="206278" cy="5485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0134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2826" y="1003579"/>
            <a:ext cx="206278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43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39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4219" y="60190"/>
            <a:ext cx="209186" cy="8815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" y="60190"/>
            <a:ext cx="685846" cy="8815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22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61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49213" cy="10795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134" y="169038"/>
            <a:ext cx="724897" cy="639802"/>
          </a:xfrm>
        </p:spPr>
        <p:txBody>
          <a:bodyPr anchor="b">
            <a:normAutofit/>
          </a:bodyPr>
          <a:lstStyle>
            <a:lvl1pPr>
              <a:defRPr sz="744" spc="71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135" y="812188"/>
            <a:ext cx="621340" cy="1497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77" b="1" i="0" cap="all" spc="35" baseline="0">
                <a:solidFill>
                  <a:schemeClr val="accent1"/>
                </a:solidFill>
              </a:defRPr>
            </a:lvl1pPr>
            <a:lvl2pPr marL="40496" indent="0">
              <a:buNone/>
              <a:defRPr sz="177">
                <a:solidFill>
                  <a:schemeClr val="tx1">
                    <a:tint val="75000"/>
                  </a:schemeClr>
                </a:solidFill>
              </a:defRPr>
            </a:lvl2pPr>
            <a:lvl3pPr marL="80993" indent="0">
              <a:buNone/>
              <a:defRPr sz="159">
                <a:solidFill>
                  <a:schemeClr val="tx1">
                    <a:tint val="75000"/>
                  </a:schemeClr>
                </a:solidFill>
              </a:defRPr>
            </a:lvl3pPr>
            <a:lvl4pPr marL="12148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4pPr>
            <a:lvl5pPr marL="161986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5pPr>
            <a:lvl6pPr marL="20248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6pPr>
            <a:lvl7pPr marL="24297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7pPr>
            <a:lvl8pPr marL="283475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8pPr>
            <a:lvl9pPr marL="32397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6569" y="1003579"/>
            <a:ext cx="132277" cy="5485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417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0319" y="1003579"/>
            <a:ext cx="131712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Freeform 11"/>
          <p:cNvSpPr/>
          <p:nvPr/>
        </p:nvSpPr>
        <p:spPr bwMode="auto">
          <a:xfrm>
            <a:off x="77419" y="0"/>
            <a:ext cx="145761" cy="10795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49213" cy="10795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2364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8607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36277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" y="59972"/>
            <a:ext cx="900708" cy="23509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188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88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7373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7373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51761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8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888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cap="all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9" y="144874"/>
            <a:ext cx="545277" cy="784695"/>
          </a:xfrm>
        </p:spPr>
        <p:txBody>
          <a:bodyPr/>
          <a:lstStyle>
            <a:lvl1pPr>
              <a:defRPr sz="283"/>
            </a:lvl1pPr>
            <a:lvl2pPr>
              <a:defRPr sz="248"/>
            </a:lvl2pPr>
            <a:lvl3pPr>
              <a:defRPr sz="213"/>
            </a:lvl3pPr>
            <a:lvl4pPr>
              <a:defRPr sz="177"/>
            </a:lvl4pPr>
            <a:lvl5pPr>
              <a:defRPr sz="177"/>
            </a:lvl5pPr>
            <a:lvl6pPr>
              <a:defRPr sz="177"/>
            </a:lvl6pPr>
            <a:lvl7pPr>
              <a:defRPr sz="177"/>
            </a:lvl7pPr>
            <a:lvl8pPr>
              <a:defRPr sz="177"/>
            </a:lvl8pPr>
            <a:lvl9pPr>
              <a:defRPr sz="1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739" y="1003579"/>
            <a:ext cx="109203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3892" y="1003579"/>
            <a:ext cx="109124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07665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098" y="0"/>
            <a:ext cx="651276" cy="1079500"/>
          </a:xfrm>
        </p:spPr>
        <p:txBody>
          <a:bodyPr anchor="t"/>
          <a:lstStyle>
            <a:lvl1pPr marL="0" indent="0">
              <a:buNone/>
              <a:defRPr sz="283"/>
            </a:lvl1pPr>
            <a:lvl2pPr marL="40496" indent="0">
              <a:buNone/>
              <a:defRPr sz="248"/>
            </a:lvl2pPr>
            <a:lvl3pPr marL="80993" indent="0">
              <a:buNone/>
              <a:defRPr sz="213"/>
            </a:lvl3pPr>
            <a:lvl4pPr marL="121489" indent="0">
              <a:buNone/>
              <a:defRPr sz="177"/>
            </a:lvl4pPr>
            <a:lvl5pPr marL="161986" indent="0">
              <a:buNone/>
              <a:defRPr sz="177"/>
            </a:lvl5pPr>
            <a:lvl6pPr marL="202482" indent="0">
              <a:buNone/>
              <a:defRPr sz="177"/>
            </a:lvl6pPr>
            <a:lvl7pPr marL="242979" indent="0">
              <a:buNone/>
              <a:defRPr sz="177"/>
            </a:lvl7pPr>
            <a:lvl8pPr marL="283475" indent="0">
              <a:buNone/>
              <a:defRPr sz="177"/>
            </a:lvl8pPr>
            <a:lvl9pPr marL="323972" indent="0">
              <a:buNone/>
              <a:defRPr sz="17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818" y="1003579"/>
            <a:ext cx="109124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2462" y="1003579"/>
            <a:ext cx="111853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0353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825" y="60190"/>
            <a:ext cx="901206" cy="2348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825" y="359834"/>
            <a:ext cx="901206" cy="565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825" y="1003579"/>
            <a:ext cx="206278" cy="548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585" y="1003579"/>
            <a:ext cx="364331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397" y="1003579"/>
            <a:ext cx="249634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054402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1054402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0" y="0"/>
            <a:ext cx="80170" cy="10795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41986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80993" rtl="0" eaLnBrk="1" latinLnBrk="0" hangingPunct="1">
        <a:lnSpc>
          <a:spcPct val="90000"/>
        </a:lnSpc>
        <a:spcBef>
          <a:spcPct val="0"/>
        </a:spcBef>
        <a:buNone/>
        <a:defRPr sz="602" kern="1200" cap="all" spc="18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99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236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80993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213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3498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89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8898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42979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9697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35097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404965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45896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1pPr>
      <a:lvl2pPr marL="4049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2pPr>
      <a:lvl3pPr marL="80993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3pPr>
      <a:lvl4pPr marL="12148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4pPr>
      <a:lvl5pPr marL="16198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5pPr>
      <a:lvl6pPr marL="20248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6pPr>
      <a:lvl7pPr marL="24297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8pPr>
      <a:lvl9pPr marL="32397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897"/>
            <a:ext cx="1079500" cy="1009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669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52"/>
            <a:ext cx="1079500" cy="1068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47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80" y="35694"/>
            <a:ext cx="102514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739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490"/>
            <a:ext cx="1079500" cy="105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136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58" y="35694"/>
            <a:ext cx="1039184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705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1" y="36904"/>
            <a:ext cx="1023996" cy="100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967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614"/>
            <a:ext cx="1079500" cy="1030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842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94" y="32265"/>
            <a:ext cx="1008112" cy="1014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763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26544"/>
            <a:ext cx="1079502" cy="1026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814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510"/>
            <a:ext cx="1079500" cy="1008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16291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176</TotalTime>
  <Words>0</Words>
  <Application>Microsoft Office PowerPoint</Application>
  <PresentationFormat>Custom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39</cp:revision>
  <dcterms:created xsi:type="dcterms:W3CDTF">2011-08-20T05:56:26Z</dcterms:created>
  <dcterms:modified xsi:type="dcterms:W3CDTF">2016-04-13T01:41:10Z</dcterms:modified>
</cp:coreProperties>
</file>