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400" d="100"/>
          <a:sy n="400" d="100"/>
        </p:scale>
        <p:origin x="3989" y="116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9678" y="35508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71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9678" y="35508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79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43687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169" y="35508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110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698337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169" y="35508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120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771527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169" y="35508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135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114098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9678" y="35508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92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465313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9678" y="35508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57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8969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9678" y="35508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65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3508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169" y="35508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109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17892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9678" y="35508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800" dirty="0" smtClean="0"/>
              <a:t>= 54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87519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30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29</cp:revision>
  <dcterms:created xsi:type="dcterms:W3CDTF">2011-08-20T05:56:26Z</dcterms:created>
  <dcterms:modified xsi:type="dcterms:W3CDTF">2021-06-18T07:58:13Z</dcterms:modified>
</cp:coreProperties>
</file>