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989" y="1085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rc 5"/>
          <p:cNvSpPr/>
          <p:nvPr/>
        </p:nvSpPr>
        <p:spPr>
          <a:xfrm rot="7675794">
            <a:off x="391639" y="-92519"/>
            <a:ext cx="504056" cy="576064"/>
          </a:xfrm>
          <a:prstGeom prst="arc">
            <a:avLst>
              <a:gd name="adj1" fmla="val 16396239"/>
              <a:gd name="adj2" fmla="val 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/>
          <p:cNvSpPr/>
          <p:nvPr/>
        </p:nvSpPr>
        <p:spPr>
          <a:xfrm>
            <a:off x="-15369" y="755774"/>
            <a:ext cx="504056" cy="576064"/>
          </a:xfrm>
          <a:prstGeom prst="arc">
            <a:avLst/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 rot="15647649">
            <a:off x="719015" y="672149"/>
            <a:ext cx="585975" cy="664604"/>
          </a:xfrm>
          <a:prstGeom prst="arc">
            <a:avLst>
              <a:gd name="adj1" fmla="val 16396239"/>
              <a:gd name="adj2" fmla="val 21424852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>
            <a:off x="35694" y="35694"/>
            <a:ext cx="1008112" cy="1008112"/>
          </a:xfrm>
          <a:prstGeom prst="triangle">
            <a:avLst>
              <a:gd name="adj" fmla="val 70834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16212" y="84323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462" y="798567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49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2119" y="795713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60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rc 5"/>
          <p:cNvSpPr/>
          <p:nvPr/>
        </p:nvSpPr>
        <p:spPr>
          <a:xfrm rot="20512435">
            <a:off x="-14538" y="626700"/>
            <a:ext cx="475974" cy="469062"/>
          </a:xfrm>
          <a:prstGeom prst="arc">
            <a:avLst>
              <a:gd name="adj1" fmla="val 15502002"/>
              <a:gd name="adj2" fmla="val 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/>
          <p:cNvSpPr/>
          <p:nvPr/>
        </p:nvSpPr>
        <p:spPr>
          <a:xfrm rot="7245288">
            <a:off x="-35177" y="138890"/>
            <a:ext cx="457295" cy="425587"/>
          </a:xfrm>
          <a:prstGeom prst="arc">
            <a:avLst>
              <a:gd name="adj1" fmla="val 15770617"/>
              <a:gd name="adj2" fmla="val 21091692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 rot="17828877">
            <a:off x="395231" y="300731"/>
            <a:ext cx="562810" cy="540145"/>
          </a:xfrm>
          <a:prstGeom prst="arc">
            <a:avLst>
              <a:gd name="adj1" fmla="val 16103262"/>
              <a:gd name="adj2" fmla="val 275778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7062" y="539750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831" y="291588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27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581" y="320400"/>
            <a:ext cx="559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106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 rot="16350990">
            <a:off x="134693" y="31790"/>
            <a:ext cx="650350" cy="1281031"/>
            <a:chOff x="105424" y="-201531"/>
            <a:chExt cx="650350" cy="1281031"/>
          </a:xfrm>
        </p:grpSpPr>
        <p:sp>
          <p:nvSpPr>
            <p:cNvPr id="3" name="Isosceles Triangle 2"/>
            <p:cNvSpPr/>
            <p:nvPr/>
          </p:nvSpPr>
          <p:spPr>
            <a:xfrm rot="1884574">
              <a:off x="125415" y="-201531"/>
              <a:ext cx="629875" cy="776005"/>
            </a:xfrm>
            <a:custGeom>
              <a:avLst/>
              <a:gdLst>
                <a:gd name="connsiteX0" fmla="*/ 0 w 792088"/>
                <a:gd name="connsiteY0" fmla="*/ 792088 h 792088"/>
                <a:gd name="connsiteX1" fmla="*/ 561068 w 792088"/>
                <a:gd name="connsiteY1" fmla="*/ 0 h 792088"/>
                <a:gd name="connsiteX2" fmla="*/ 792088 w 792088"/>
                <a:gd name="connsiteY2" fmla="*/ 792088 h 792088"/>
                <a:gd name="connsiteX3" fmla="*/ 0 w 792088"/>
                <a:gd name="connsiteY3" fmla="*/ 792088 h 792088"/>
                <a:gd name="connsiteX0" fmla="*/ 0 w 860895"/>
                <a:gd name="connsiteY0" fmla="*/ 514916 h 792088"/>
                <a:gd name="connsiteX1" fmla="*/ 629875 w 860895"/>
                <a:gd name="connsiteY1" fmla="*/ 0 h 792088"/>
                <a:gd name="connsiteX2" fmla="*/ 860895 w 860895"/>
                <a:gd name="connsiteY2" fmla="*/ 792088 h 792088"/>
                <a:gd name="connsiteX3" fmla="*/ 0 w 860895"/>
                <a:gd name="connsiteY3" fmla="*/ 514916 h 792088"/>
                <a:gd name="connsiteX0" fmla="*/ 0 w 688279"/>
                <a:gd name="connsiteY0" fmla="*/ 514916 h 651964"/>
                <a:gd name="connsiteX1" fmla="*/ 629875 w 688279"/>
                <a:gd name="connsiteY1" fmla="*/ 0 h 651964"/>
                <a:gd name="connsiteX2" fmla="*/ 688279 w 688279"/>
                <a:gd name="connsiteY2" fmla="*/ 651964 h 651964"/>
                <a:gd name="connsiteX3" fmla="*/ 0 w 688279"/>
                <a:gd name="connsiteY3" fmla="*/ 514916 h 651964"/>
                <a:gd name="connsiteX0" fmla="*/ 0 w 629875"/>
                <a:gd name="connsiteY0" fmla="*/ 514916 h 776005"/>
                <a:gd name="connsiteX1" fmla="*/ 629875 w 629875"/>
                <a:gd name="connsiteY1" fmla="*/ 0 h 776005"/>
                <a:gd name="connsiteX2" fmla="*/ 576528 w 629875"/>
                <a:gd name="connsiteY2" fmla="*/ 776005 h 776005"/>
                <a:gd name="connsiteX3" fmla="*/ 0 w 629875"/>
                <a:gd name="connsiteY3" fmla="*/ 514916 h 776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9875" h="776005">
                  <a:moveTo>
                    <a:pt x="0" y="514916"/>
                  </a:moveTo>
                  <a:lnTo>
                    <a:pt x="629875" y="0"/>
                  </a:lnTo>
                  <a:lnTo>
                    <a:pt x="576528" y="776005"/>
                  </a:lnTo>
                  <a:lnTo>
                    <a:pt x="0" y="514916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Connector 14"/>
            <p:cNvCxnSpPr>
              <a:stCxn id="3" idx="0"/>
            </p:cNvCxnSpPr>
            <p:nvPr/>
          </p:nvCxnSpPr>
          <p:spPr>
            <a:xfrm>
              <a:off x="105424" y="130657"/>
              <a:ext cx="650350" cy="94884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367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/>
          <p:nvPr/>
        </p:nvSpPr>
        <p:spPr>
          <a:xfrm rot="16200000">
            <a:off x="250641" y="369357"/>
            <a:ext cx="691257" cy="726479"/>
          </a:xfrm>
          <a:prstGeom prst="arc">
            <a:avLst>
              <a:gd name="adj1" fmla="val 16040361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>
            <a:off x="365274" y="400086"/>
            <a:ext cx="585975" cy="664604"/>
          </a:xfrm>
          <a:prstGeom prst="arc">
            <a:avLst>
              <a:gd name="adj1" fmla="val 16396239"/>
              <a:gd name="adj2" fmla="val 140617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62217" y="410683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182" y="489042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70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47008"/>
            <a:ext cx="10795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58510" y="-7620"/>
            <a:ext cx="256830" cy="75462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65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/>
          <p:nvPr/>
        </p:nvSpPr>
        <p:spPr>
          <a:xfrm rot="16200000">
            <a:off x="248736" y="184572"/>
            <a:ext cx="691257" cy="726479"/>
          </a:xfrm>
          <a:prstGeom prst="arc">
            <a:avLst>
              <a:gd name="adj1" fmla="val 16040361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>
            <a:off x="363369" y="215301"/>
            <a:ext cx="585975" cy="664604"/>
          </a:xfrm>
          <a:prstGeom prst="arc">
            <a:avLst>
              <a:gd name="adj1" fmla="val 16396239"/>
              <a:gd name="adj2" fmla="val 3961995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60312" y="225898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322" y="376647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130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1905" y="562223"/>
            <a:ext cx="558510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56605" y="0"/>
            <a:ext cx="191347" cy="56222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58165" y="556260"/>
            <a:ext cx="407950" cy="52324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464" y="562609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110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rc 14"/>
          <p:cNvSpPr/>
          <p:nvPr/>
        </p:nvSpPr>
        <p:spPr>
          <a:xfrm rot="9615939">
            <a:off x="234792" y="166864"/>
            <a:ext cx="691257" cy="741117"/>
          </a:xfrm>
          <a:prstGeom prst="arc">
            <a:avLst>
              <a:gd name="adj1" fmla="val 15403953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70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/>
          <p:nvPr/>
        </p:nvSpPr>
        <p:spPr>
          <a:xfrm rot="16200000">
            <a:off x="248736" y="171237"/>
            <a:ext cx="691257" cy="726479"/>
          </a:xfrm>
          <a:prstGeom prst="arc">
            <a:avLst>
              <a:gd name="adj1" fmla="val 16040361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8889" y="176947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1069" y="504602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135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1905" y="548888"/>
            <a:ext cx="10795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55108" y="3810"/>
            <a:ext cx="387842" cy="107569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/>
          <p:cNvSpPr/>
          <p:nvPr/>
        </p:nvSpPr>
        <p:spPr>
          <a:xfrm rot="5907116">
            <a:off x="238701" y="171028"/>
            <a:ext cx="691257" cy="726479"/>
          </a:xfrm>
          <a:prstGeom prst="arc">
            <a:avLst>
              <a:gd name="adj1" fmla="val 15824002"/>
              <a:gd name="adj2" fmla="val 965127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5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rc 5"/>
          <p:cNvSpPr/>
          <p:nvPr/>
        </p:nvSpPr>
        <p:spPr>
          <a:xfrm rot="4775245">
            <a:off x="-31512" y="-170458"/>
            <a:ext cx="504056" cy="576064"/>
          </a:xfrm>
          <a:prstGeom prst="arc">
            <a:avLst>
              <a:gd name="adj1" fmla="val 16396239"/>
              <a:gd name="adj2" fmla="val 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/>
          <p:cNvSpPr/>
          <p:nvPr/>
        </p:nvSpPr>
        <p:spPr>
          <a:xfrm rot="12201600">
            <a:off x="539920" y="-262211"/>
            <a:ext cx="504056" cy="576064"/>
          </a:xfrm>
          <a:prstGeom prst="arc">
            <a:avLst>
              <a:gd name="adj1" fmla="val 15770617"/>
              <a:gd name="adj2" fmla="val 1961064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 rot="2889380">
            <a:off x="415062" y="471649"/>
            <a:ext cx="364095" cy="331452"/>
          </a:xfrm>
          <a:prstGeom prst="arc">
            <a:avLst>
              <a:gd name="adj1" fmla="val 13152672"/>
              <a:gd name="adj2" fmla="val 311825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 rot="1884574">
            <a:off x="125415" y="-201531"/>
            <a:ext cx="629875" cy="776005"/>
          </a:xfrm>
          <a:custGeom>
            <a:avLst/>
            <a:gdLst>
              <a:gd name="connsiteX0" fmla="*/ 0 w 792088"/>
              <a:gd name="connsiteY0" fmla="*/ 792088 h 792088"/>
              <a:gd name="connsiteX1" fmla="*/ 561068 w 792088"/>
              <a:gd name="connsiteY1" fmla="*/ 0 h 792088"/>
              <a:gd name="connsiteX2" fmla="*/ 792088 w 792088"/>
              <a:gd name="connsiteY2" fmla="*/ 792088 h 792088"/>
              <a:gd name="connsiteX3" fmla="*/ 0 w 792088"/>
              <a:gd name="connsiteY3" fmla="*/ 792088 h 792088"/>
              <a:gd name="connsiteX0" fmla="*/ 0 w 860895"/>
              <a:gd name="connsiteY0" fmla="*/ 514916 h 792088"/>
              <a:gd name="connsiteX1" fmla="*/ 629875 w 860895"/>
              <a:gd name="connsiteY1" fmla="*/ 0 h 792088"/>
              <a:gd name="connsiteX2" fmla="*/ 860895 w 860895"/>
              <a:gd name="connsiteY2" fmla="*/ 792088 h 792088"/>
              <a:gd name="connsiteX3" fmla="*/ 0 w 860895"/>
              <a:gd name="connsiteY3" fmla="*/ 514916 h 792088"/>
              <a:gd name="connsiteX0" fmla="*/ 0 w 688279"/>
              <a:gd name="connsiteY0" fmla="*/ 514916 h 651964"/>
              <a:gd name="connsiteX1" fmla="*/ 629875 w 688279"/>
              <a:gd name="connsiteY1" fmla="*/ 0 h 651964"/>
              <a:gd name="connsiteX2" fmla="*/ 688279 w 688279"/>
              <a:gd name="connsiteY2" fmla="*/ 651964 h 651964"/>
              <a:gd name="connsiteX3" fmla="*/ 0 w 688279"/>
              <a:gd name="connsiteY3" fmla="*/ 514916 h 651964"/>
              <a:gd name="connsiteX0" fmla="*/ 0 w 629875"/>
              <a:gd name="connsiteY0" fmla="*/ 514916 h 776005"/>
              <a:gd name="connsiteX1" fmla="*/ 629875 w 629875"/>
              <a:gd name="connsiteY1" fmla="*/ 0 h 776005"/>
              <a:gd name="connsiteX2" fmla="*/ 576528 w 629875"/>
              <a:gd name="connsiteY2" fmla="*/ 776005 h 776005"/>
              <a:gd name="connsiteX3" fmla="*/ 0 w 629875"/>
              <a:gd name="connsiteY3" fmla="*/ 514916 h 776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9875" h="776005">
                <a:moveTo>
                  <a:pt x="0" y="514916"/>
                </a:moveTo>
                <a:lnTo>
                  <a:pt x="629875" y="0"/>
                </a:lnTo>
                <a:lnTo>
                  <a:pt x="576528" y="776005"/>
                </a:lnTo>
                <a:lnTo>
                  <a:pt x="0" y="514916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30599" y="403699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702" y="25821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64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596" y="-36314"/>
            <a:ext cx="4583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28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>
            <a:stCxn id="3" idx="0"/>
          </p:cNvCxnSpPr>
          <p:nvPr/>
        </p:nvCxnSpPr>
        <p:spPr>
          <a:xfrm>
            <a:off x="105424" y="130657"/>
            <a:ext cx="650350" cy="94884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27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rc 5"/>
          <p:cNvSpPr/>
          <p:nvPr/>
        </p:nvSpPr>
        <p:spPr>
          <a:xfrm rot="7675794">
            <a:off x="391639" y="-92519"/>
            <a:ext cx="504056" cy="576064"/>
          </a:xfrm>
          <a:prstGeom prst="arc">
            <a:avLst>
              <a:gd name="adj1" fmla="val 16396239"/>
              <a:gd name="adj2" fmla="val 0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/>
          <p:cNvSpPr/>
          <p:nvPr/>
        </p:nvSpPr>
        <p:spPr>
          <a:xfrm>
            <a:off x="-15369" y="755774"/>
            <a:ext cx="504056" cy="576064"/>
          </a:xfrm>
          <a:prstGeom prst="arc">
            <a:avLst/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 rot="15647649">
            <a:off x="719015" y="672149"/>
            <a:ext cx="585975" cy="664604"/>
          </a:xfrm>
          <a:prstGeom prst="arc">
            <a:avLst>
              <a:gd name="adj1" fmla="val 16396239"/>
              <a:gd name="adj2" fmla="val 21424852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>
            <a:off x="35694" y="35694"/>
            <a:ext cx="1008112" cy="1008112"/>
          </a:xfrm>
          <a:prstGeom prst="triangle">
            <a:avLst>
              <a:gd name="adj" fmla="val 70834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91649" y="695853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93" y="182432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50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2119" y="795713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73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54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/>
          <p:nvPr/>
        </p:nvSpPr>
        <p:spPr>
          <a:xfrm rot="16200000">
            <a:off x="250641" y="369357"/>
            <a:ext cx="691257" cy="726479"/>
          </a:xfrm>
          <a:prstGeom prst="arc">
            <a:avLst>
              <a:gd name="adj1" fmla="val 16040361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>
            <a:off x="365274" y="400086"/>
            <a:ext cx="585975" cy="664604"/>
          </a:xfrm>
          <a:prstGeom prst="arc">
            <a:avLst>
              <a:gd name="adj1" fmla="val 16396239"/>
              <a:gd name="adj2" fmla="val 140617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96269" y="386551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4134" y="467742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115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47008"/>
            <a:ext cx="10795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58510" y="-7620"/>
            <a:ext cx="256830" cy="75462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35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/>
          <p:nvPr/>
        </p:nvSpPr>
        <p:spPr>
          <a:xfrm rot="16200000">
            <a:off x="248736" y="184572"/>
            <a:ext cx="691257" cy="726479"/>
          </a:xfrm>
          <a:prstGeom prst="arc">
            <a:avLst>
              <a:gd name="adj1" fmla="val 16040361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/>
          <p:cNvSpPr/>
          <p:nvPr/>
        </p:nvSpPr>
        <p:spPr>
          <a:xfrm>
            <a:off x="363369" y="215301"/>
            <a:ext cx="585975" cy="664604"/>
          </a:xfrm>
          <a:prstGeom prst="arc">
            <a:avLst>
              <a:gd name="adj1" fmla="val 16396239"/>
              <a:gd name="adj2" fmla="val 3961995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83893" y="292737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137" y="267567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109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1905" y="562223"/>
            <a:ext cx="558510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56605" y="0"/>
            <a:ext cx="191347" cy="56222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58165" y="556260"/>
            <a:ext cx="407950" cy="52324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464" y="562609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142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rc 14"/>
          <p:cNvSpPr/>
          <p:nvPr/>
        </p:nvSpPr>
        <p:spPr>
          <a:xfrm rot="9615939">
            <a:off x="234792" y="166864"/>
            <a:ext cx="691257" cy="741117"/>
          </a:xfrm>
          <a:prstGeom prst="arc">
            <a:avLst>
              <a:gd name="adj1" fmla="val 15403953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86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3127" y="375183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endParaRPr lang="en-GB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2085" y="235148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>
                <a:latin typeface="Nunito Sans Black" panose="00000A00000000000000" pitchFamily="2" charset="0"/>
                <a:cs typeface="Times New Roman" panose="02020603050405020304" pitchFamily="18" charset="0"/>
              </a:rPr>
              <a:t>126</a:t>
            </a:r>
            <a:r>
              <a:rPr lang="en-GB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rc 3"/>
          <p:cNvSpPr/>
          <p:nvPr/>
        </p:nvSpPr>
        <p:spPr>
          <a:xfrm rot="19352661">
            <a:off x="232287" y="218916"/>
            <a:ext cx="691257" cy="726479"/>
          </a:xfrm>
          <a:prstGeom prst="arc">
            <a:avLst>
              <a:gd name="adj1" fmla="val 16040361"/>
              <a:gd name="adj2" fmla="val 800981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97155" y="1905"/>
            <a:ext cx="840105" cy="108204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3152661" flipV="1">
            <a:off x="350726" y="12688"/>
            <a:ext cx="387842" cy="107569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/>
          <p:cNvSpPr/>
          <p:nvPr/>
        </p:nvSpPr>
        <p:spPr>
          <a:xfrm rot="4459629">
            <a:off x="211109" y="207014"/>
            <a:ext cx="691257" cy="726479"/>
          </a:xfrm>
          <a:prstGeom prst="arc">
            <a:avLst>
              <a:gd name="adj1" fmla="val 15824002"/>
              <a:gd name="adj2" fmla="val 20367836"/>
            </a:avLst>
          </a:pr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77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52</Words>
  <Application>Microsoft Office PowerPoint</Application>
  <PresentationFormat>Custom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Nunito Sans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26</cp:revision>
  <dcterms:created xsi:type="dcterms:W3CDTF">2011-08-20T05:56:26Z</dcterms:created>
  <dcterms:modified xsi:type="dcterms:W3CDTF">2021-06-18T07:52:52Z</dcterms:modified>
</cp:coreProperties>
</file>