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400" d="100"/>
          <a:sy n="400" d="100"/>
        </p:scale>
        <p:origin x="1092" y="1128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170" y="520602"/>
            <a:ext cx="840223" cy="231393"/>
          </a:xfrm>
        </p:spPr>
        <p:txBody>
          <a:bodyPr anchor="b"/>
          <a:lstStyle>
            <a:lvl1pPr>
              <a:defRPr sz="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170" y="751995"/>
            <a:ext cx="840223" cy="135594"/>
          </a:xfrm>
        </p:spPr>
        <p:txBody>
          <a:bodyPr anchor="t">
            <a:normAutofit/>
          </a:bodyPr>
          <a:lstStyle>
            <a:lvl1pPr marL="0" indent="0" algn="l">
              <a:buNone/>
              <a:defRPr sz="300">
                <a:solidFill>
                  <a:schemeClr val="tx2"/>
                </a:solidFill>
              </a:defRPr>
            </a:lvl1pPr>
            <a:lvl2pPr marL="61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3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5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6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700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31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934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170" y="284492"/>
            <a:ext cx="840919" cy="6377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6198" y="106364"/>
            <a:ext cx="173891" cy="81620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9171" y="106364"/>
            <a:ext cx="645475" cy="81620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1" y="520795"/>
            <a:ext cx="840222" cy="231200"/>
          </a:xfrm>
        </p:spPr>
        <p:txBody>
          <a:bodyPr anchor="b"/>
          <a:lstStyle>
            <a:lvl1pPr algn="r">
              <a:defRPr sz="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171" y="751995"/>
            <a:ext cx="840222" cy="135433"/>
          </a:xfrm>
        </p:spPr>
        <p:txBody>
          <a:bodyPr anchor="t">
            <a:normAutofit/>
          </a:bodyPr>
          <a:lstStyle>
            <a:lvl1pPr marL="0" indent="0" algn="r">
              <a:buNone/>
              <a:defRPr sz="200">
                <a:solidFill>
                  <a:schemeClr val="tx2"/>
                </a:solidFill>
              </a:defRPr>
            </a:lvl1pPr>
            <a:lvl2pPr marL="61676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2pPr>
            <a:lvl3pPr marL="123353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3pPr>
            <a:lvl4pPr marL="185029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4pPr>
            <a:lvl5pPr marL="246705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5pPr>
            <a:lvl6pPr marL="308381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6pPr>
            <a:lvl7pPr marL="370058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7pPr>
            <a:lvl8pPr marL="431734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8pPr>
            <a:lvl9pPr marL="493410" indent="0">
              <a:buNone/>
              <a:defRPr sz="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106364"/>
            <a:ext cx="840919" cy="145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9170" y="284868"/>
            <a:ext cx="409804" cy="63770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526" y="284868"/>
            <a:ext cx="409563" cy="63770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166" y="285368"/>
            <a:ext cx="369808" cy="90708"/>
          </a:xfrm>
        </p:spPr>
        <p:txBody>
          <a:bodyPr anchor="b">
            <a:noAutofit/>
          </a:bodyPr>
          <a:lstStyle>
            <a:lvl1pPr marL="0" indent="0">
              <a:buNone/>
              <a:defRPr sz="300" b="0"/>
            </a:lvl1pPr>
            <a:lvl2pPr marL="61676" indent="0">
              <a:buNone/>
              <a:defRPr sz="300" b="1"/>
            </a:lvl2pPr>
            <a:lvl3pPr marL="123353" indent="0">
              <a:buNone/>
              <a:defRPr sz="200" b="1"/>
            </a:lvl3pPr>
            <a:lvl4pPr marL="185029" indent="0">
              <a:buNone/>
              <a:defRPr sz="200" b="1"/>
            </a:lvl4pPr>
            <a:lvl5pPr marL="246705" indent="0">
              <a:buNone/>
              <a:defRPr sz="200" b="1"/>
            </a:lvl5pPr>
            <a:lvl6pPr marL="308381" indent="0">
              <a:buNone/>
              <a:defRPr sz="200" b="1"/>
            </a:lvl6pPr>
            <a:lvl7pPr marL="370058" indent="0">
              <a:buNone/>
              <a:defRPr sz="200" b="1"/>
            </a:lvl7pPr>
            <a:lvl8pPr marL="431734" indent="0">
              <a:buNone/>
              <a:defRPr sz="200" b="1"/>
            </a:lvl8pPr>
            <a:lvl9pPr marL="49341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70" y="376076"/>
            <a:ext cx="409804" cy="546497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8398" y="285368"/>
            <a:ext cx="371931" cy="90708"/>
          </a:xfrm>
        </p:spPr>
        <p:txBody>
          <a:bodyPr anchor="b">
            <a:noAutofit/>
          </a:bodyPr>
          <a:lstStyle>
            <a:lvl1pPr marL="0" indent="0">
              <a:buNone/>
              <a:defRPr sz="300" b="0"/>
            </a:lvl1pPr>
            <a:lvl2pPr marL="61676" indent="0">
              <a:buNone/>
              <a:defRPr sz="300" b="1"/>
            </a:lvl2pPr>
            <a:lvl3pPr marL="123353" indent="0">
              <a:buNone/>
              <a:defRPr sz="200" b="1"/>
            </a:lvl3pPr>
            <a:lvl4pPr marL="185029" indent="0">
              <a:buNone/>
              <a:defRPr sz="200" b="1"/>
            </a:lvl4pPr>
            <a:lvl5pPr marL="246705" indent="0">
              <a:buNone/>
              <a:defRPr sz="200" b="1"/>
            </a:lvl5pPr>
            <a:lvl6pPr marL="308381" indent="0">
              <a:buNone/>
              <a:defRPr sz="200" b="1"/>
            </a:lvl6pPr>
            <a:lvl7pPr marL="370058" indent="0">
              <a:buNone/>
              <a:defRPr sz="200" b="1"/>
            </a:lvl7pPr>
            <a:lvl8pPr marL="431734" indent="0">
              <a:buNone/>
              <a:defRPr sz="200" b="1"/>
            </a:lvl8pPr>
            <a:lvl9pPr marL="493410" indent="0">
              <a:buNone/>
              <a:defRPr sz="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0526" y="376076"/>
            <a:ext cx="409803" cy="546497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70218"/>
            <a:ext cx="314105" cy="186663"/>
          </a:xfrm>
        </p:spPr>
        <p:txBody>
          <a:bodyPr anchor="b"/>
          <a:lstStyle>
            <a:lvl1pPr algn="l">
              <a:defRPr sz="3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27" y="70218"/>
            <a:ext cx="505262" cy="852355"/>
          </a:xfrm>
        </p:spPr>
        <p:txBody>
          <a:bodyPr>
            <a:normAutofit/>
          </a:bodyPr>
          <a:lstStyle>
            <a:lvl5pPr>
              <a:defRPr/>
            </a:lvl5pPr>
            <a:lvl6pPr marL="339220" indent="-30838">
              <a:buClr>
                <a:schemeClr val="tx2"/>
              </a:buClr>
              <a:buSzPct val="101000"/>
              <a:buFont typeface="Courier New" pitchFamily="49" charset="0"/>
              <a:buChar char="o"/>
              <a:defRPr sz="200"/>
            </a:lvl6pPr>
            <a:lvl7pPr marL="400896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7pPr>
            <a:lvl8pPr marL="462572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8pPr>
            <a:lvl9pPr marL="524248" indent="-30838">
              <a:buClr>
                <a:schemeClr val="tx2"/>
              </a:buClr>
              <a:buFont typeface="Courier New" pitchFamily="49" charset="0"/>
              <a:buChar char="o"/>
              <a:defRPr sz="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170" y="256881"/>
            <a:ext cx="314105" cy="665692"/>
          </a:xfrm>
        </p:spPr>
        <p:txBody>
          <a:bodyPr anchor="t">
            <a:normAutofit/>
          </a:bodyPr>
          <a:lstStyle>
            <a:lvl1pPr marL="0" indent="0">
              <a:buNone/>
              <a:defRPr sz="200"/>
            </a:lvl1pPr>
            <a:lvl2pPr marL="61676" indent="0">
              <a:buNone/>
              <a:defRPr sz="200"/>
            </a:lvl2pPr>
            <a:lvl3pPr marL="123353" indent="0">
              <a:buNone/>
              <a:defRPr sz="100"/>
            </a:lvl3pPr>
            <a:lvl4pPr marL="185029" indent="0">
              <a:buNone/>
              <a:defRPr sz="100"/>
            </a:lvl4pPr>
            <a:lvl5pPr marL="246705" indent="0">
              <a:buNone/>
              <a:defRPr sz="100"/>
            </a:lvl5pPr>
            <a:lvl6pPr marL="308381" indent="0">
              <a:buNone/>
              <a:defRPr sz="100"/>
            </a:lvl6pPr>
            <a:lvl7pPr marL="370058" indent="0">
              <a:buNone/>
              <a:defRPr sz="100"/>
            </a:lvl7pPr>
            <a:lvl8pPr marL="431734" indent="0">
              <a:buNone/>
              <a:defRPr sz="100"/>
            </a:lvl8pPr>
            <a:lvl9pPr marL="49341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170" y="218333"/>
            <a:ext cx="410997" cy="175234"/>
          </a:xfrm>
        </p:spPr>
        <p:txBody>
          <a:bodyPr anchor="b">
            <a:normAutofit/>
          </a:bodyPr>
          <a:lstStyle>
            <a:lvl1pPr algn="l">
              <a:defRPr sz="3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170" y="393568"/>
            <a:ext cx="410997" cy="398272"/>
          </a:xfrm>
        </p:spPr>
        <p:txBody>
          <a:bodyPr anchor="t">
            <a:normAutofit/>
          </a:bodyPr>
          <a:lstStyle>
            <a:lvl1pPr marL="0" indent="0">
              <a:buNone/>
              <a:defRPr sz="200"/>
            </a:lvl1pPr>
            <a:lvl2pPr marL="61676" indent="0">
              <a:buNone/>
              <a:defRPr sz="200"/>
            </a:lvl2pPr>
            <a:lvl3pPr marL="123353" indent="0">
              <a:buNone/>
              <a:defRPr sz="100"/>
            </a:lvl3pPr>
            <a:lvl4pPr marL="185029" indent="0">
              <a:buNone/>
              <a:defRPr sz="100"/>
            </a:lvl4pPr>
            <a:lvl5pPr marL="246705" indent="0">
              <a:buNone/>
              <a:defRPr sz="100"/>
            </a:lvl5pPr>
            <a:lvl6pPr marL="308381" indent="0">
              <a:buNone/>
              <a:defRPr sz="100"/>
            </a:lvl6pPr>
            <a:lvl7pPr marL="370058" indent="0">
              <a:buNone/>
              <a:defRPr sz="100"/>
            </a:lvl7pPr>
            <a:lvl8pPr marL="431734" indent="0">
              <a:buNone/>
              <a:defRPr sz="100"/>
            </a:lvl8pPr>
            <a:lvl9pPr marL="493410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646856" y="226173"/>
            <a:ext cx="128285" cy="171047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67078" y="222226"/>
            <a:ext cx="98029" cy="130706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20522" y="298201"/>
            <a:ext cx="71112" cy="94817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40350" y="285114"/>
            <a:ext cx="57799" cy="770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557076" y="327947"/>
            <a:ext cx="30293" cy="4039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23928" y="156317"/>
            <a:ext cx="30293" cy="4039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97313" y="298201"/>
            <a:ext cx="23309" cy="3107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25900" y="166945"/>
            <a:ext cx="23309" cy="3107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335" tIns="6168" rIns="12335" bIns="6168"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575733" y="251883"/>
            <a:ext cx="404813" cy="53975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9170" y="106364"/>
            <a:ext cx="841159" cy="145519"/>
          </a:xfrm>
          <a:prstGeom prst="rect">
            <a:avLst/>
          </a:prstGeom>
        </p:spPr>
        <p:txBody>
          <a:bodyPr vert="horz" lIns="12335" tIns="6168" rIns="12335" bIns="6168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170" y="284492"/>
            <a:ext cx="841159" cy="637726"/>
          </a:xfrm>
          <a:prstGeom prst="rect">
            <a:avLst/>
          </a:prstGeom>
        </p:spPr>
        <p:txBody>
          <a:bodyPr vert="horz" lIns="12335" tIns="6168" rIns="12335" bIns="6168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9964" y="936859"/>
            <a:ext cx="251883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r">
              <a:defRPr sz="10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06/02/2018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9417" y="936859"/>
            <a:ext cx="620547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l">
              <a:defRPr sz="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605" y="936859"/>
            <a:ext cx="71812" cy="57473"/>
          </a:xfrm>
          <a:prstGeom prst="rect">
            <a:avLst/>
          </a:prstGeom>
        </p:spPr>
        <p:txBody>
          <a:bodyPr vert="horz" lIns="12335" tIns="6168" rIns="12335" bIns="6168" rtlCol="0" anchor="b"/>
          <a:lstStyle>
            <a:lvl1pPr algn="l">
              <a:defRPr sz="20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grpSp>
        <p:nvGrpSpPr>
          <p:cNvPr id="61" name="Group 60"/>
          <p:cNvGrpSpPr/>
          <p:nvPr/>
        </p:nvGrpSpPr>
        <p:grpSpPr>
          <a:xfrm>
            <a:off x="-3966" y="0"/>
            <a:ext cx="1083466" cy="1079500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1676" rtl="0" eaLnBrk="1" latinLnBrk="0" hangingPunct="1">
        <a:spcBef>
          <a:spcPct val="0"/>
        </a:spcBef>
        <a:buNone/>
        <a:defRPr sz="4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6257" indent="-46257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100224" indent="-3854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54191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215867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77543" indent="-30838" algn="l" defTabSz="61676" rtl="0" eaLnBrk="1" latinLnBrk="0" hangingPunct="1">
        <a:spcBef>
          <a:spcPct val="20000"/>
        </a:spcBef>
        <a:spcAft>
          <a:spcPts val="81"/>
        </a:spcAft>
        <a:buClr>
          <a:schemeClr val="tx2"/>
        </a:buClr>
        <a:buFont typeface="Wingdings 2" charset="2"/>
        <a:buChar char=""/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39220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6pPr>
      <a:lvl7pPr marL="400896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7pPr>
      <a:lvl8pPr marL="462572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8pPr>
      <a:lvl9pPr marL="524248" indent="-30838" algn="l" defTabSz="61676" rtl="0" eaLnBrk="1" latinLnBrk="0" hangingPunct="1">
        <a:spcBef>
          <a:spcPct val="20000"/>
        </a:spcBef>
        <a:buFont typeface="Arial"/>
        <a:buChar char="•"/>
        <a:defRPr sz="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1pPr>
      <a:lvl2pPr marL="61676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2pPr>
      <a:lvl3pPr marL="123353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29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4pPr>
      <a:lvl5pPr marL="246705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5pPr>
      <a:lvl6pPr marL="308381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6pPr>
      <a:lvl7pPr marL="370058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7pPr>
      <a:lvl8pPr marL="431734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8pPr>
      <a:lvl9pPr marL="493410" algn="l" defTabSz="61676" rtl="0" eaLnBrk="1" latinLnBrk="0" hangingPunct="1">
        <a:defRPr sz="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0.71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744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0.17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908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0.72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804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0.23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6703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0.34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293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0.95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709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0.45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383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0.09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367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0.56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439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9" y="155897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0.26</a:t>
            </a:r>
            <a:endParaRPr lang="en-GB" sz="4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113155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Autumn</Template>
  <TotalTime>26</TotalTime>
  <Words>10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Times New Roman</vt:lpstr>
      <vt:lpstr>Trebuchet MS</vt:lpstr>
      <vt:lpstr>Verdana</vt:lpstr>
      <vt:lpstr>Wingdings 2</vt:lpstr>
      <vt:lpstr>Autumn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8</cp:revision>
  <dcterms:created xsi:type="dcterms:W3CDTF">2011-08-20T05:56:26Z</dcterms:created>
  <dcterms:modified xsi:type="dcterms:W3CDTF">2018-02-06T04:14:38Z</dcterms:modified>
</cp:coreProperties>
</file>