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69" r:id="rId3"/>
    <p:sldId id="260" r:id="rId4"/>
    <p:sldId id="270" r:id="rId5"/>
    <p:sldId id="271" r:id="rId6"/>
    <p:sldId id="272" r:id="rId7"/>
    <p:sldId id="273" r:id="rId8"/>
    <p:sldId id="268" r:id="rId9"/>
    <p:sldId id="263" r:id="rId10"/>
    <p:sldId id="264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609E"/>
    <a:srgbClr val="705693"/>
    <a:srgbClr val="A096C4"/>
    <a:srgbClr val="44146B"/>
    <a:srgbClr val="E0543A"/>
    <a:srgbClr val="FCEDE5"/>
    <a:srgbClr val="B5B200"/>
    <a:srgbClr val="D4D273"/>
    <a:srgbClr val="E0DB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1821" autoAdjust="0"/>
  </p:normalViewPr>
  <p:slideViewPr>
    <p:cSldViewPr>
      <p:cViewPr varScale="1">
        <p:scale>
          <a:sx n="399" d="100"/>
          <a:sy n="399" d="100"/>
        </p:scale>
        <p:origin x="2352" y="288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3" y="335345"/>
            <a:ext cx="917575" cy="2313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25" y="611717"/>
            <a:ext cx="755650" cy="275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9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8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2637" y="43231"/>
            <a:ext cx="242888" cy="921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6" y="43231"/>
            <a:ext cx="710671" cy="9210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5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4" y="693680"/>
            <a:ext cx="917575" cy="214401"/>
          </a:xfrm>
        </p:spPr>
        <p:txBody>
          <a:bodyPr anchor="t"/>
          <a:lstStyle>
            <a:lvl1pPr algn="l">
              <a:defRPr sz="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274" y="457538"/>
            <a:ext cx="917575" cy="236141"/>
          </a:xfrm>
        </p:spPr>
        <p:txBody>
          <a:bodyPr anchor="b"/>
          <a:lstStyle>
            <a:lvl1pPr marL="0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1pPr>
            <a:lvl2pPr marL="6166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3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499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66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3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6999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66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33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77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6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747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6" y="241638"/>
            <a:ext cx="476967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6" y="342341"/>
            <a:ext cx="476967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371" y="241638"/>
            <a:ext cx="477154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371" y="342341"/>
            <a:ext cx="477154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98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" y="42981"/>
            <a:ext cx="355148" cy="182915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55" y="42981"/>
            <a:ext cx="603470" cy="921323"/>
          </a:xfrm>
        </p:spPr>
        <p:txBody>
          <a:bodyPr/>
          <a:lstStyle>
            <a:lvl1pPr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75" y="225895"/>
            <a:ext cx="355148" cy="738408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5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90" y="755651"/>
            <a:ext cx="647700" cy="89209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590" y="96455"/>
            <a:ext cx="647700" cy="647700"/>
          </a:xfrm>
        </p:spPr>
        <p:txBody>
          <a:bodyPr/>
          <a:lstStyle>
            <a:lvl1pPr marL="0" indent="0">
              <a:buNone/>
              <a:defRPr sz="400"/>
            </a:lvl1pPr>
            <a:lvl2pPr marL="61666" indent="0">
              <a:buNone/>
              <a:defRPr sz="400"/>
            </a:lvl2pPr>
            <a:lvl3pPr marL="123333" indent="0">
              <a:buNone/>
              <a:defRPr sz="300"/>
            </a:lvl3pPr>
            <a:lvl4pPr marL="184999" indent="0">
              <a:buNone/>
              <a:defRPr sz="300"/>
            </a:lvl4pPr>
            <a:lvl5pPr marL="246665" indent="0">
              <a:buNone/>
              <a:defRPr sz="300"/>
            </a:lvl5pPr>
            <a:lvl6pPr marL="308331" indent="0">
              <a:buNone/>
              <a:defRPr sz="300"/>
            </a:lvl6pPr>
            <a:lvl7pPr marL="369998" indent="0">
              <a:buNone/>
              <a:defRPr sz="300"/>
            </a:lvl7pPr>
            <a:lvl8pPr marL="431664" indent="0">
              <a:buNone/>
              <a:defRPr sz="300"/>
            </a:lvl8pPr>
            <a:lvl9pPr marL="493330" indent="0">
              <a:buNone/>
              <a:defRPr sz="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590" y="844860"/>
            <a:ext cx="647700" cy="126691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14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75" y="43231"/>
            <a:ext cx="971550" cy="179917"/>
          </a:xfrm>
          <a:prstGeom prst="rect">
            <a:avLst/>
          </a:prstGeom>
        </p:spPr>
        <p:txBody>
          <a:bodyPr vert="horz" lIns="12333" tIns="6167" rIns="12333" bIns="616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" y="251883"/>
            <a:ext cx="971550" cy="712420"/>
          </a:xfrm>
          <a:prstGeom prst="rect">
            <a:avLst/>
          </a:prstGeom>
        </p:spPr>
        <p:txBody>
          <a:bodyPr vert="horz" lIns="12333" tIns="6167" rIns="12333" bIns="616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76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l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829" y="1000538"/>
            <a:ext cx="341842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ct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643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9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3333" rtl="0" eaLnBrk="1" latinLnBrk="0" hangingPunct="1">
        <a:spcBef>
          <a:spcPct val="0"/>
        </a:spcBef>
        <a:buNone/>
        <a:defRPr sz="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250" indent="-46250" algn="l" defTabSz="123333" rtl="0" eaLnBrk="1" latinLnBrk="0" hangingPunct="1">
        <a:spcBef>
          <a:spcPct val="20000"/>
        </a:spcBef>
        <a:buFont typeface="Arial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08" indent="-38542" algn="l" defTabSz="123333" rtl="0" eaLnBrk="1" latinLnBrk="0" hangingPunct="1">
        <a:spcBef>
          <a:spcPct val="20000"/>
        </a:spcBef>
        <a:buFont typeface="Arial" pitchFamily="34" charset="0"/>
        <a:buChar char="–"/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66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32" indent="-30833" algn="l" defTabSz="123333" rtl="0" eaLnBrk="1" latinLnBrk="0" hangingPunct="1">
        <a:spcBef>
          <a:spcPct val="20000"/>
        </a:spcBef>
        <a:buFont typeface="Arial" pitchFamily="34" charset="0"/>
        <a:buChar char="–"/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277498" indent="-30833" algn="l" defTabSz="123333" rtl="0" eaLnBrk="1" latinLnBrk="0" hangingPunct="1">
        <a:spcBef>
          <a:spcPct val="20000"/>
        </a:spcBef>
        <a:buFont typeface="Arial" pitchFamily="34" charset="0"/>
        <a:buChar char="»"/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39165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31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497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163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66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33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4999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665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31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69998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664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33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84448" y="179710"/>
            <a:ext cx="12598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240</a:t>
            </a:r>
            <a:endParaRPr lang="en-GB" sz="40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079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16</a:t>
            </a:r>
            <a:endParaRPr lang="en-GB" sz="66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03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9152" y="153448"/>
            <a:ext cx="11878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120</a:t>
            </a:r>
            <a:endParaRPr lang="en-GB" sz="44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51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7702"/>
            <a:ext cx="11158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80</a:t>
            </a:r>
            <a:endParaRPr lang="en-GB" sz="54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33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7702"/>
            <a:ext cx="11158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AR DELANEY" panose="02000000000000000000" pitchFamily="2" charset="0"/>
              </a:rPr>
              <a:t>6</a:t>
            </a:r>
            <a:r>
              <a:rPr lang="en-GB" sz="5400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0</a:t>
            </a:r>
            <a:endParaRPr lang="en-GB" sz="54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46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314" y="107702"/>
            <a:ext cx="1079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48</a:t>
            </a:r>
            <a:endParaRPr lang="en-GB" sz="54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36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314" y="107702"/>
            <a:ext cx="11878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40</a:t>
            </a:r>
            <a:endParaRPr lang="en-GB" sz="54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33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694" y="107702"/>
            <a:ext cx="1079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AR DELANEY" panose="02000000000000000000" pitchFamily="2" charset="0"/>
              </a:rPr>
              <a:t>3</a:t>
            </a:r>
            <a:r>
              <a:rPr lang="en-GB" sz="5400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0</a:t>
            </a:r>
            <a:endParaRPr lang="en-GB" sz="54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84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079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24</a:t>
            </a:r>
            <a:endParaRPr lang="en-GB" sz="60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9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58185" y="45628"/>
            <a:ext cx="12235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20</a:t>
            </a:r>
            <a:endParaRPr lang="en-GB" sz="60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32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10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 DELANEY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Microsoft account</cp:lastModifiedBy>
  <cp:revision>25</cp:revision>
  <dcterms:created xsi:type="dcterms:W3CDTF">2011-08-20T05:56:26Z</dcterms:created>
  <dcterms:modified xsi:type="dcterms:W3CDTF">2015-02-24T13:29:38Z</dcterms:modified>
</cp:coreProperties>
</file>