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2879725" cy="2160588"/>
  <p:notesSz cx="6858000" cy="9144000"/>
  <p:defaultTextStyle>
    <a:defPPr>
      <a:defRPr lang="en-US"/>
    </a:defPPr>
    <a:lvl1pPr marL="0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143972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287945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431917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575889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719861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863834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007806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151778" algn="l" defTabSz="287945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2BAD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36" d="100"/>
          <a:sy n="236" d="100"/>
        </p:scale>
        <p:origin x="-1512" y="-84"/>
      </p:cViewPr>
      <p:guideLst>
        <p:guide orient="horz" pos="681"/>
        <p:guide pos="9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980" y="671183"/>
            <a:ext cx="2447766" cy="463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1959" y="1224333"/>
            <a:ext cx="2015808" cy="552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8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9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3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7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1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198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34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7801" y="86524"/>
            <a:ext cx="647938" cy="18435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3986" y="86524"/>
            <a:ext cx="1895819" cy="18435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47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750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79" y="1388378"/>
            <a:ext cx="2447766" cy="429117"/>
          </a:xfrm>
        </p:spPr>
        <p:txBody>
          <a:bodyPr anchor="t"/>
          <a:lstStyle>
            <a:lvl1pPr algn="l">
              <a:defRPr sz="13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479" y="915750"/>
            <a:ext cx="2447766" cy="472628"/>
          </a:xfrm>
        </p:spPr>
        <p:txBody>
          <a:bodyPr anchor="b"/>
          <a:lstStyle>
            <a:lvl1pPr marL="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1pPr>
            <a:lvl2pPr marL="14397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 marL="287945" indent="0"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 marL="43191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4pPr>
            <a:lvl5pPr marL="575889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5pPr>
            <a:lvl6pPr marL="719861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6pPr>
            <a:lvl7pPr marL="863834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7pPr>
            <a:lvl8pPr marL="1007806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8pPr>
            <a:lvl9pPr marL="1151778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21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986" y="504137"/>
            <a:ext cx="1271879" cy="1425888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860" y="504137"/>
            <a:ext cx="1271879" cy="1425888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6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57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986" y="483632"/>
            <a:ext cx="1272379" cy="201555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972" indent="0">
              <a:buNone/>
              <a:defRPr sz="600" b="1"/>
            </a:lvl2pPr>
            <a:lvl3pPr marL="287945" indent="0">
              <a:buNone/>
              <a:defRPr sz="600" b="1"/>
            </a:lvl3pPr>
            <a:lvl4pPr marL="431917" indent="0">
              <a:buNone/>
              <a:defRPr sz="500" b="1"/>
            </a:lvl4pPr>
            <a:lvl5pPr marL="575889" indent="0">
              <a:buNone/>
              <a:defRPr sz="500" b="1"/>
            </a:lvl5pPr>
            <a:lvl6pPr marL="719861" indent="0">
              <a:buNone/>
              <a:defRPr sz="500" b="1"/>
            </a:lvl6pPr>
            <a:lvl7pPr marL="863834" indent="0">
              <a:buNone/>
              <a:defRPr sz="500" b="1"/>
            </a:lvl7pPr>
            <a:lvl8pPr marL="1007806" indent="0">
              <a:buNone/>
              <a:defRPr sz="500" b="1"/>
            </a:lvl8pPr>
            <a:lvl9pPr marL="1151778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986" y="685186"/>
            <a:ext cx="1272379" cy="1244839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2861" y="483632"/>
            <a:ext cx="1272878" cy="201555"/>
          </a:xfrm>
        </p:spPr>
        <p:txBody>
          <a:bodyPr anchor="b"/>
          <a:lstStyle>
            <a:lvl1pPr marL="0" indent="0">
              <a:buNone/>
              <a:defRPr sz="800" b="1"/>
            </a:lvl1pPr>
            <a:lvl2pPr marL="143972" indent="0">
              <a:buNone/>
              <a:defRPr sz="600" b="1"/>
            </a:lvl2pPr>
            <a:lvl3pPr marL="287945" indent="0">
              <a:buNone/>
              <a:defRPr sz="600" b="1"/>
            </a:lvl3pPr>
            <a:lvl4pPr marL="431917" indent="0">
              <a:buNone/>
              <a:defRPr sz="500" b="1"/>
            </a:lvl4pPr>
            <a:lvl5pPr marL="575889" indent="0">
              <a:buNone/>
              <a:defRPr sz="500" b="1"/>
            </a:lvl5pPr>
            <a:lvl6pPr marL="719861" indent="0">
              <a:buNone/>
              <a:defRPr sz="500" b="1"/>
            </a:lvl6pPr>
            <a:lvl7pPr marL="863834" indent="0">
              <a:buNone/>
              <a:defRPr sz="500" b="1"/>
            </a:lvl7pPr>
            <a:lvl8pPr marL="1007806" indent="0">
              <a:buNone/>
              <a:defRPr sz="500" b="1"/>
            </a:lvl8pPr>
            <a:lvl9pPr marL="1151778" indent="0">
              <a:buNone/>
              <a:defRPr sz="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2861" y="685186"/>
            <a:ext cx="1272878" cy="1244839"/>
          </a:xfrm>
        </p:spPr>
        <p:txBody>
          <a:bodyPr/>
          <a:lstStyle>
            <a:lvl1pPr>
              <a:defRPr sz="800"/>
            </a:lvl1pPr>
            <a:lvl2pPr>
              <a:defRPr sz="600"/>
            </a:lvl2pPr>
            <a:lvl3pPr>
              <a:defRPr sz="600"/>
            </a:lvl3pPr>
            <a:lvl4pPr>
              <a:defRPr sz="500"/>
            </a:lvl4pPr>
            <a:lvl5pPr>
              <a:defRPr sz="500"/>
            </a:lvl5pPr>
            <a:lvl6pPr>
              <a:defRPr sz="500"/>
            </a:lvl6pPr>
            <a:lvl7pPr>
              <a:defRPr sz="500"/>
            </a:lvl7pPr>
            <a:lvl8pPr>
              <a:defRPr sz="500"/>
            </a:lvl8pPr>
            <a:lvl9pPr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180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18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189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86" y="86023"/>
            <a:ext cx="947410" cy="366100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893" y="86024"/>
            <a:ext cx="1609846" cy="1844002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86" y="452123"/>
            <a:ext cx="947410" cy="1477902"/>
          </a:xfrm>
        </p:spPr>
        <p:txBody>
          <a:bodyPr/>
          <a:lstStyle>
            <a:lvl1pPr marL="0" indent="0">
              <a:buNone/>
              <a:defRPr sz="400"/>
            </a:lvl1pPr>
            <a:lvl2pPr marL="143972" indent="0">
              <a:buNone/>
              <a:defRPr sz="400"/>
            </a:lvl2pPr>
            <a:lvl3pPr marL="287945" indent="0">
              <a:buNone/>
              <a:defRPr sz="300"/>
            </a:lvl3pPr>
            <a:lvl4pPr marL="431917" indent="0">
              <a:buNone/>
              <a:defRPr sz="300"/>
            </a:lvl4pPr>
            <a:lvl5pPr marL="575889" indent="0">
              <a:buNone/>
              <a:defRPr sz="300"/>
            </a:lvl5pPr>
            <a:lvl6pPr marL="719861" indent="0">
              <a:buNone/>
              <a:defRPr sz="300"/>
            </a:lvl6pPr>
            <a:lvl7pPr marL="863834" indent="0">
              <a:buNone/>
              <a:defRPr sz="300"/>
            </a:lvl7pPr>
            <a:lvl8pPr marL="1007806" indent="0">
              <a:buNone/>
              <a:defRPr sz="300"/>
            </a:lvl8pPr>
            <a:lvl9pPr marL="1151778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80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446" y="1512411"/>
            <a:ext cx="1727835" cy="178549"/>
          </a:xfrm>
        </p:spPr>
        <p:txBody>
          <a:bodyPr anchor="b"/>
          <a:lstStyle>
            <a:lvl1pPr algn="l">
              <a:defRPr sz="6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64446" y="193052"/>
            <a:ext cx="1727835" cy="1296353"/>
          </a:xfrm>
        </p:spPr>
        <p:txBody>
          <a:bodyPr/>
          <a:lstStyle>
            <a:lvl1pPr marL="0" indent="0">
              <a:buNone/>
              <a:defRPr sz="1000"/>
            </a:lvl1pPr>
            <a:lvl2pPr marL="143972" indent="0">
              <a:buNone/>
              <a:defRPr sz="900"/>
            </a:lvl2pPr>
            <a:lvl3pPr marL="287945" indent="0">
              <a:buNone/>
              <a:defRPr sz="800"/>
            </a:lvl3pPr>
            <a:lvl4pPr marL="431917" indent="0">
              <a:buNone/>
              <a:defRPr sz="600"/>
            </a:lvl4pPr>
            <a:lvl5pPr marL="575889" indent="0">
              <a:buNone/>
              <a:defRPr sz="600"/>
            </a:lvl5pPr>
            <a:lvl6pPr marL="719861" indent="0">
              <a:buNone/>
              <a:defRPr sz="600"/>
            </a:lvl6pPr>
            <a:lvl7pPr marL="863834" indent="0">
              <a:buNone/>
              <a:defRPr sz="600"/>
            </a:lvl7pPr>
            <a:lvl8pPr marL="1007806" indent="0">
              <a:buNone/>
              <a:defRPr sz="600"/>
            </a:lvl8pPr>
            <a:lvl9pPr marL="1151778" indent="0">
              <a:buNone/>
              <a:defRPr sz="6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4446" y="1690960"/>
            <a:ext cx="1727835" cy="253569"/>
          </a:xfrm>
        </p:spPr>
        <p:txBody>
          <a:bodyPr/>
          <a:lstStyle>
            <a:lvl1pPr marL="0" indent="0">
              <a:buNone/>
              <a:defRPr sz="400"/>
            </a:lvl1pPr>
            <a:lvl2pPr marL="143972" indent="0">
              <a:buNone/>
              <a:defRPr sz="400"/>
            </a:lvl2pPr>
            <a:lvl3pPr marL="287945" indent="0">
              <a:buNone/>
              <a:defRPr sz="300"/>
            </a:lvl3pPr>
            <a:lvl4pPr marL="431917" indent="0">
              <a:buNone/>
              <a:defRPr sz="300"/>
            </a:lvl4pPr>
            <a:lvl5pPr marL="575889" indent="0">
              <a:buNone/>
              <a:defRPr sz="300"/>
            </a:lvl5pPr>
            <a:lvl6pPr marL="719861" indent="0">
              <a:buNone/>
              <a:defRPr sz="300"/>
            </a:lvl6pPr>
            <a:lvl7pPr marL="863834" indent="0">
              <a:buNone/>
              <a:defRPr sz="300"/>
            </a:lvl7pPr>
            <a:lvl8pPr marL="1007806" indent="0">
              <a:buNone/>
              <a:defRPr sz="300"/>
            </a:lvl8pPr>
            <a:lvl9pPr marL="1151778" indent="0">
              <a:buNone/>
              <a:defRPr sz="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217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986" y="86524"/>
            <a:ext cx="2591753" cy="360098"/>
          </a:xfrm>
          <a:prstGeom prst="rect">
            <a:avLst/>
          </a:prstGeom>
        </p:spPr>
        <p:txBody>
          <a:bodyPr vert="horz" lIns="28794" tIns="14397" rIns="28794" bIns="1439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986" y="504137"/>
            <a:ext cx="2591753" cy="1425888"/>
          </a:xfrm>
          <a:prstGeom prst="rect">
            <a:avLst/>
          </a:prstGeom>
        </p:spPr>
        <p:txBody>
          <a:bodyPr vert="horz" lIns="28794" tIns="14397" rIns="28794" bIns="1439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3986" y="2002545"/>
            <a:ext cx="671936" cy="115031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l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4439D5-9471-437E-8A9D-CF41727A8AD8}" type="datetimeFigureOut">
              <a:rPr lang="en-GB" smtClean="0"/>
              <a:t>08/11/2010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83906" y="2002545"/>
            <a:ext cx="911913" cy="115031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ct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3803" y="2002545"/>
            <a:ext cx="671936" cy="115031"/>
          </a:xfrm>
          <a:prstGeom prst="rect">
            <a:avLst/>
          </a:prstGeom>
        </p:spPr>
        <p:txBody>
          <a:bodyPr vert="horz" lIns="28794" tIns="14397" rIns="28794" bIns="14397" rtlCol="0" anchor="ctr"/>
          <a:lstStyle>
            <a:lvl1pPr algn="r">
              <a:defRPr sz="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FCEEE-DADF-4FC7-818A-6EE738513C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7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945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79" indent="-107979" algn="l" defTabSz="287945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33955" indent="-89983" algn="l" defTabSz="287945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359931" indent="-71986" algn="l" defTabSz="287945" rtl="0" eaLnBrk="1" latinLnBrk="0" hangingPunct="1">
        <a:spcBef>
          <a:spcPct val="20000"/>
        </a:spcBef>
        <a:buFont typeface="Arial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03903" indent="-71986" algn="l" defTabSz="287945" rtl="0" eaLnBrk="1" latinLnBrk="0" hangingPunct="1">
        <a:spcBef>
          <a:spcPct val="20000"/>
        </a:spcBef>
        <a:buFont typeface="Arial" pitchFamily="34" charset="0"/>
        <a:buChar char="–"/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647875" indent="-71986" algn="l" defTabSz="287945" rtl="0" eaLnBrk="1" latinLnBrk="0" hangingPunct="1">
        <a:spcBef>
          <a:spcPct val="20000"/>
        </a:spcBef>
        <a:buFont typeface="Arial" pitchFamily="34" charset="0"/>
        <a:buChar char="»"/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91848" indent="-71986" algn="l" defTabSz="28794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935820" indent="-71986" algn="l" defTabSz="28794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79792" indent="-71986" algn="l" defTabSz="28794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223764" indent="-71986" algn="l" defTabSz="287945" rtl="0" eaLnBrk="1" latinLnBrk="0" hangingPunct="1">
        <a:spcBef>
          <a:spcPct val="20000"/>
        </a:spcBef>
        <a:buFont typeface="Arial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1pPr>
      <a:lvl2pPr marL="143972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2pPr>
      <a:lvl3pPr marL="287945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31917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575889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5pPr>
      <a:lvl6pPr marL="719861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6pPr>
      <a:lvl7pPr marL="863834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7pPr>
      <a:lvl8pPr marL="1007806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8pPr>
      <a:lvl9pPr marL="1151778" algn="l" defTabSz="287945" rtl="0" eaLnBrk="1" latinLnBrk="0" hangingPunct="1">
        <a:defRPr sz="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7850" y="164772"/>
            <a:ext cx="2044058" cy="1482375"/>
            <a:chOff x="227850" y="164772"/>
            <a:chExt cx="2044058" cy="1482375"/>
          </a:xfrm>
        </p:grpSpPr>
        <p:sp>
          <p:nvSpPr>
            <p:cNvPr id="2" name="Isosceles Triangle 1"/>
            <p:cNvSpPr/>
            <p:nvPr/>
          </p:nvSpPr>
          <p:spPr>
            <a:xfrm>
              <a:off x="227850" y="164772"/>
              <a:ext cx="2044058" cy="1482375"/>
            </a:xfrm>
            <a:custGeom>
              <a:avLst/>
              <a:gdLst>
                <a:gd name="connsiteX0" fmla="*/ 0 w 1944216"/>
                <a:gd name="connsiteY0" fmla="*/ 1584176 h 1584176"/>
                <a:gd name="connsiteX1" fmla="*/ 972108 w 1944216"/>
                <a:gd name="connsiteY1" fmla="*/ 0 h 1584176"/>
                <a:gd name="connsiteX2" fmla="*/ 1944216 w 1944216"/>
                <a:gd name="connsiteY2" fmla="*/ 1584176 h 1584176"/>
                <a:gd name="connsiteX3" fmla="*/ 0 w 1944216"/>
                <a:gd name="connsiteY3" fmla="*/ 1584176 h 1584176"/>
                <a:gd name="connsiteX0" fmla="*/ 0 w 1944216"/>
                <a:gd name="connsiteY0" fmla="*/ 1854065 h 1854065"/>
                <a:gd name="connsiteX1" fmla="*/ 206751 w 1944216"/>
                <a:gd name="connsiteY1" fmla="*/ 0 h 1854065"/>
                <a:gd name="connsiteX2" fmla="*/ 1944216 w 1944216"/>
                <a:gd name="connsiteY2" fmla="*/ 1854065 h 1854065"/>
                <a:gd name="connsiteX3" fmla="*/ 0 w 1944216"/>
                <a:gd name="connsiteY3" fmla="*/ 1854065 h 1854065"/>
                <a:gd name="connsiteX0" fmla="*/ 0 w 1944216"/>
                <a:gd name="connsiteY0" fmla="*/ 1668768 h 1668768"/>
                <a:gd name="connsiteX1" fmla="*/ 968080 w 1944216"/>
                <a:gd name="connsiteY1" fmla="*/ 0 h 1668768"/>
                <a:gd name="connsiteX2" fmla="*/ 1944216 w 1944216"/>
                <a:gd name="connsiteY2" fmla="*/ 1668768 h 1668768"/>
                <a:gd name="connsiteX3" fmla="*/ 0 w 1944216"/>
                <a:gd name="connsiteY3" fmla="*/ 1668768 h 1668768"/>
                <a:gd name="connsiteX0" fmla="*/ 0 w 1944216"/>
                <a:gd name="connsiteY0" fmla="*/ 1676824 h 1676824"/>
                <a:gd name="connsiteX1" fmla="*/ 992249 w 1944216"/>
                <a:gd name="connsiteY1" fmla="*/ 0 h 1676824"/>
                <a:gd name="connsiteX2" fmla="*/ 1944216 w 1944216"/>
                <a:gd name="connsiteY2" fmla="*/ 1676824 h 1676824"/>
                <a:gd name="connsiteX3" fmla="*/ 0 w 1944216"/>
                <a:gd name="connsiteY3" fmla="*/ 1676824 h 1676824"/>
                <a:gd name="connsiteX0" fmla="*/ 0 w 1944216"/>
                <a:gd name="connsiteY0" fmla="*/ 1680852 h 1680852"/>
                <a:gd name="connsiteX1" fmla="*/ 947939 w 1944216"/>
                <a:gd name="connsiteY1" fmla="*/ 0 h 1680852"/>
                <a:gd name="connsiteX2" fmla="*/ 1944216 w 1944216"/>
                <a:gd name="connsiteY2" fmla="*/ 1680852 h 1680852"/>
                <a:gd name="connsiteX3" fmla="*/ 0 w 1944216"/>
                <a:gd name="connsiteY3" fmla="*/ 1680852 h 1680852"/>
                <a:gd name="connsiteX0" fmla="*/ 0 w 1944216"/>
                <a:gd name="connsiteY0" fmla="*/ 1044397 h 1044397"/>
                <a:gd name="connsiteX1" fmla="*/ 327597 w 1944216"/>
                <a:gd name="connsiteY1" fmla="*/ 0 h 1044397"/>
                <a:gd name="connsiteX2" fmla="*/ 1944216 w 1944216"/>
                <a:gd name="connsiteY2" fmla="*/ 1044397 h 1044397"/>
                <a:gd name="connsiteX3" fmla="*/ 0 w 1944216"/>
                <a:gd name="connsiteY3" fmla="*/ 1044397 h 1044397"/>
                <a:gd name="connsiteX0" fmla="*/ 0 w 2181880"/>
                <a:gd name="connsiteY0" fmla="*/ 1482375 h 1482375"/>
                <a:gd name="connsiteX1" fmla="*/ 327597 w 2181880"/>
                <a:gd name="connsiteY1" fmla="*/ 437978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81880"/>
                <a:gd name="connsiteY0" fmla="*/ 1482375 h 1482375"/>
                <a:gd name="connsiteX1" fmla="*/ 710275 w 2181880"/>
                <a:gd name="connsiteY1" fmla="*/ 236568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81880"/>
                <a:gd name="connsiteY0" fmla="*/ 1482375 h 1482375"/>
                <a:gd name="connsiteX1" fmla="*/ 1338673 w 2181880"/>
                <a:gd name="connsiteY1" fmla="*/ 1094573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96679"/>
                <a:gd name="connsiteY0" fmla="*/ 1482375 h 1482375"/>
                <a:gd name="connsiteX1" fmla="*/ 2196679 w 2196679"/>
                <a:gd name="connsiteY1" fmla="*/ 1481280 h 1482375"/>
                <a:gd name="connsiteX2" fmla="*/ 2181880 w 2196679"/>
                <a:gd name="connsiteY2" fmla="*/ 0 h 1482375"/>
                <a:gd name="connsiteX3" fmla="*/ 0 w 2196679"/>
                <a:gd name="connsiteY3" fmla="*/ 1482375 h 148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6679" h="1482375">
                  <a:moveTo>
                    <a:pt x="0" y="1482375"/>
                  </a:moveTo>
                  <a:lnTo>
                    <a:pt x="2196679" y="1481280"/>
                  </a:lnTo>
                  <a:lnTo>
                    <a:pt x="2181880" y="0"/>
                  </a:lnTo>
                  <a:lnTo>
                    <a:pt x="0" y="14823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058864" y="1434045"/>
              <a:ext cx="213044" cy="2131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19362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 rot="12866323">
            <a:off x="348690" y="752880"/>
            <a:ext cx="2196679" cy="1482375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668768 h 1668768"/>
              <a:gd name="connsiteX1" fmla="*/ 968080 w 1944216"/>
              <a:gd name="connsiteY1" fmla="*/ 0 h 1668768"/>
              <a:gd name="connsiteX2" fmla="*/ 1944216 w 1944216"/>
              <a:gd name="connsiteY2" fmla="*/ 1668768 h 1668768"/>
              <a:gd name="connsiteX3" fmla="*/ 0 w 1944216"/>
              <a:gd name="connsiteY3" fmla="*/ 1668768 h 1668768"/>
              <a:gd name="connsiteX0" fmla="*/ 0 w 1944216"/>
              <a:gd name="connsiteY0" fmla="*/ 1676824 h 1676824"/>
              <a:gd name="connsiteX1" fmla="*/ 992249 w 1944216"/>
              <a:gd name="connsiteY1" fmla="*/ 0 h 1676824"/>
              <a:gd name="connsiteX2" fmla="*/ 1944216 w 1944216"/>
              <a:gd name="connsiteY2" fmla="*/ 1676824 h 1676824"/>
              <a:gd name="connsiteX3" fmla="*/ 0 w 1944216"/>
              <a:gd name="connsiteY3" fmla="*/ 1676824 h 1676824"/>
              <a:gd name="connsiteX0" fmla="*/ 0 w 1944216"/>
              <a:gd name="connsiteY0" fmla="*/ 1680852 h 1680852"/>
              <a:gd name="connsiteX1" fmla="*/ 947939 w 1944216"/>
              <a:gd name="connsiteY1" fmla="*/ 0 h 1680852"/>
              <a:gd name="connsiteX2" fmla="*/ 1944216 w 1944216"/>
              <a:gd name="connsiteY2" fmla="*/ 1680852 h 1680852"/>
              <a:gd name="connsiteX3" fmla="*/ 0 w 1944216"/>
              <a:gd name="connsiteY3" fmla="*/ 1680852 h 1680852"/>
              <a:gd name="connsiteX0" fmla="*/ 0 w 1944216"/>
              <a:gd name="connsiteY0" fmla="*/ 1044397 h 1044397"/>
              <a:gd name="connsiteX1" fmla="*/ 327597 w 1944216"/>
              <a:gd name="connsiteY1" fmla="*/ 0 h 1044397"/>
              <a:gd name="connsiteX2" fmla="*/ 1944216 w 1944216"/>
              <a:gd name="connsiteY2" fmla="*/ 1044397 h 1044397"/>
              <a:gd name="connsiteX3" fmla="*/ 0 w 1944216"/>
              <a:gd name="connsiteY3" fmla="*/ 1044397 h 1044397"/>
              <a:gd name="connsiteX0" fmla="*/ 0 w 2181880"/>
              <a:gd name="connsiteY0" fmla="*/ 1482375 h 1482375"/>
              <a:gd name="connsiteX1" fmla="*/ 327597 w 2181880"/>
              <a:gd name="connsiteY1" fmla="*/ 437978 h 1482375"/>
              <a:gd name="connsiteX2" fmla="*/ 2181880 w 2181880"/>
              <a:gd name="connsiteY2" fmla="*/ 0 h 1482375"/>
              <a:gd name="connsiteX3" fmla="*/ 0 w 2181880"/>
              <a:gd name="connsiteY3" fmla="*/ 1482375 h 1482375"/>
              <a:gd name="connsiteX0" fmla="*/ 0 w 2181880"/>
              <a:gd name="connsiteY0" fmla="*/ 1482375 h 1482375"/>
              <a:gd name="connsiteX1" fmla="*/ 710275 w 2181880"/>
              <a:gd name="connsiteY1" fmla="*/ 236568 h 1482375"/>
              <a:gd name="connsiteX2" fmla="*/ 2181880 w 2181880"/>
              <a:gd name="connsiteY2" fmla="*/ 0 h 1482375"/>
              <a:gd name="connsiteX3" fmla="*/ 0 w 2181880"/>
              <a:gd name="connsiteY3" fmla="*/ 1482375 h 1482375"/>
              <a:gd name="connsiteX0" fmla="*/ 0 w 2181880"/>
              <a:gd name="connsiteY0" fmla="*/ 1482375 h 1482375"/>
              <a:gd name="connsiteX1" fmla="*/ 1338673 w 2181880"/>
              <a:gd name="connsiteY1" fmla="*/ 1094573 h 1482375"/>
              <a:gd name="connsiteX2" fmla="*/ 2181880 w 2181880"/>
              <a:gd name="connsiteY2" fmla="*/ 0 h 1482375"/>
              <a:gd name="connsiteX3" fmla="*/ 0 w 2181880"/>
              <a:gd name="connsiteY3" fmla="*/ 1482375 h 1482375"/>
              <a:gd name="connsiteX0" fmla="*/ 0 w 2196679"/>
              <a:gd name="connsiteY0" fmla="*/ 1482375 h 1482375"/>
              <a:gd name="connsiteX1" fmla="*/ 2196679 w 2196679"/>
              <a:gd name="connsiteY1" fmla="*/ 1481280 h 1482375"/>
              <a:gd name="connsiteX2" fmla="*/ 2181880 w 2196679"/>
              <a:gd name="connsiteY2" fmla="*/ 0 h 1482375"/>
              <a:gd name="connsiteX3" fmla="*/ 0 w 2196679"/>
              <a:gd name="connsiteY3" fmla="*/ 1482375 h 148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96679" h="1482375">
                <a:moveTo>
                  <a:pt x="0" y="1482375"/>
                </a:moveTo>
                <a:lnTo>
                  <a:pt x="2196679" y="1481280"/>
                </a:lnTo>
                <a:lnTo>
                  <a:pt x="2181880" y="0"/>
                </a:lnTo>
                <a:lnTo>
                  <a:pt x="0" y="14823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63763" y="262552"/>
            <a:ext cx="15088" cy="1231515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979363" y="1260825"/>
            <a:ext cx="196869" cy="21713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9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602465" y="130106"/>
            <a:ext cx="1944216" cy="1850037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850037 h 1850037"/>
              <a:gd name="connsiteX1" fmla="*/ 823064 w 1944216"/>
              <a:gd name="connsiteY1" fmla="*/ 0 h 1850037"/>
              <a:gd name="connsiteX2" fmla="*/ 1944216 w 1944216"/>
              <a:gd name="connsiteY2" fmla="*/ 1850037 h 1850037"/>
              <a:gd name="connsiteX3" fmla="*/ 0 w 1944216"/>
              <a:gd name="connsiteY3" fmla="*/ 1850037 h 185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44216" h="1850037">
                <a:moveTo>
                  <a:pt x="0" y="1850037"/>
                </a:moveTo>
                <a:lnTo>
                  <a:pt x="823064" y="0"/>
                </a:lnTo>
                <a:lnTo>
                  <a:pt x="1944216" y="1850037"/>
                </a:lnTo>
                <a:lnTo>
                  <a:pt x="0" y="185003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" name="Straight Arrow Connector 4"/>
          <p:cNvCxnSpPr>
            <a:stCxn id="2" idx="1"/>
          </p:cNvCxnSpPr>
          <p:nvPr/>
        </p:nvCxnSpPr>
        <p:spPr>
          <a:xfrm>
            <a:off x="1425529" y="130106"/>
            <a:ext cx="32677" cy="18500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02465" y="2074520"/>
            <a:ext cx="1944216" cy="40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062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397027" y="295262"/>
            <a:ext cx="2149654" cy="1684881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684881 h 1684881"/>
              <a:gd name="connsiteX1" fmla="*/ 1431321 w 1944216"/>
              <a:gd name="connsiteY1" fmla="*/ 0 h 1684881"/>
              <a:gd name="connsiteX2" fmla="*/ 1944216 w 1944216"/>
              <a:gd name="connsiteY2" fmla="*/ 1684881 h 1684881"/>
              <a:gd name="connsiteX3" fmla="*/ 0 w 1944216"/>
              <a:gd name="connsiteY3" fmla="*/ 1684881 h 1684881"/>
              <a:gd name="connsiteX0" fmla="*/ 0 w 2149654"/>
              <a:gd name="connsiteY0" fmla="*/ 637551 h 1684881"/>
              <a:gd name="connsiteX1" fmla="*/ 1636759 w 2149654"/>
              <a:gd name="connsiteY1" fmla="*/ 0 h 1684881"/>
              <a:gd name="connsiteX2" fmla="*/ 2149654 w 2149654"/>
              <a:gd name="connsiteY2" fmla="*/ 1684881 h 1684881"/>
              <a:gd name="connsiteX3" fmla="*/ 0 w 2149654"/>
              <a:gd name="connsiteY3" fmla="*/ 637551 h 1684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9654" h="1684881">
                <a:moveTo>
                  <a:pt x="0" y="637551"/>
                </a:moveTo>
                <a:lnTo>
                  <a:pt x="1636759" y="0"/>
                </a:lnTo>
                <a:lnTo>
                  <a:pt x="2149654" y="1684881"/>
                </a:lnTo>
                <a:lnTo>
                  <a:pt x="0" y="63755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" name="Straight Arrow Connector 4"/>
          <p:cNvCxnSpPr>
            <a:stCxn id="2" idx="1"/>
          </p:cNvCxnSpPr>
          <p:nvPr/>
        </p:nvCxnSpPr>
        <p:spPr>
          <a:xfrm flipH="1">
            <a:off x="1471854" y="295262"/>
            <a:ext cx="561932" cy="117100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2396" y="1031218"/>
            <a:ext cx="2151056" cy="10594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3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247982" y="397063"/>
            <a:ext cx="2470596" cy="1558911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684881 h 1684881"/>
              <a:gd name="connsiteX1" fmla="*/ 1431321 w 1944216"/>
              <a:gd name="connsiteY1" fmla="*/ 0 h 1684881"/>
              <a:gd name="connsiteX2" fmla="*/ 1944216 w 1944216"/>
              <a:gd name="connsiteY2" fmla="*/ 1684881 h 1684881"/>
              <a:gd name="connsiteX3" fmla="*/ 0 w 1944216"/>
              <a:gd name="connsiteY3" fmla="*/ 1684881 h 1684881"/>
              <a:gd name="connsiteX0" fmla="*/ 0 w 2149654"/>
              <a:gd name="connsiteY0" fmla="*/ 637551 h 1684881"/>
              <a:gd name="connsiteX1" fmla="*/ 1636759 w 2149654"/>
              <a:gd name="connsiteY1" fmla="*/ 0 h 1684881"/>
              <a:gd name="connsiteX2" fmla="*/ 2149654 w 2149654"/>
              <a:gd name="connsiteY2" fmla="*/ 1684881 h 1684881"/>
              <a:gd name="connsiteX3" fmla="*/ 0 w 2149654"/>
              <a:gd name="connsiteY3" fmla="*/ 637551 h 1684881"/>
              <a:gd name="connsiteX0" fmla="*/ 0 w 1636759"/>
              <a:gd name="connsiteY0" fmla="*/ 637551 h 1700994"/>
              <a:gd name="connsiteX1" fmla="*/ 1636759 w 1636759"/>
              <a:gd name="connsiteY1" fmla="*/ 0 h 1700994"/>
              <a:gd name="connsiteX2" fmla="*/ 1299705 w 1636759"/>
              <a:gd name="connsiteY2" fmla="*/ 1700994 h 1700994"/>
              <a:gd name="connsiteX3" fmla="*/ 0 w 1636759"/>
              <a:gd name="connsiteY3" fmla="*/ 637551 h 1700994"/>
              <a:gd name="connsiteX0" fmla="*/ 0 w 1773718"/>
              <a:gd name="connsiteY0" fmla="*/ 0 h 1784489"/>
              <a:gd name="connsiteX1" fmla="*/ 1773718 w 1773718"/>
              <a:gd name="connsiteY1" fmla="*/ 83495 h 1784489"/>
              <a:gd name="connsiteX2" fmla="*/ 1436664 w 1773718"/>
              <a:gd name="connsiteY2" fmla="*/ 1784489 h 1784489"/>
              <a:gd name="connsiteX3" fmla="*/ 0 w 1773718"/>
              <a:gd name="connsiteY3" fmla="*/ 0 h 1784489"/>
              <a:gd name="connsiteX0" fmla="*/ 0 w 2518934"/>
              <a:gd name="connsiteY0" fmla="*/ 0 h 1784489"/>
              <a:gd name="connsiteX1" fmla="*/ 2518934 w 2518934"/>
              <a:gd name="connsiteY1" fmla="*/ 103636 h 1784489"/>
              <a:gd name="connsiteX2" fmla="*/ 1436664 w 2518934"/>
              <a:gd name="connsiteY2" fmla="*/ 1784489 h 1784489"/>
              <a:gd name="connsiteX3" fmla="*/ 0 w 2518934"/>
              <a:gd name="connsiteY3" fmla="*/ 0 h 1784489"/>
              <a:gd name="connsiteX0" fmla="*/ 0 w 2430314"/>
              <a:gd name="connsiteY0" fmla="*/ 121942 h 1680853"/>
              <a:gd name="connsiteX1" fmla="*/ 2430314 w 2430314"/>
              <a:gd name="connsiteY1" fmla="*/ 0 h 1680853"/>
              <a:gd name="connsiteX2" fmla="*/ 1348044 w 2430314"/>
              <a:gd name="connsiteY2" fmla="*/ 1680853 h 1680853"/>
              <a:gd name="connsiteX3" fmla="*/ 0 w 2430314"/>
              <a:gd name="connsiteY3" fmla="*/ 121942 h 1680853"/>
              <a:gd name="connsiteX0" fmla="*/ 0 w 2470596"/>
              <a:gd name="connsiteY0" fmla="*/ 0 h 1558911"/>
              <a:gd name="connsiteX1" fmla="*/ 2470596 w 2470596"/>
              <a:gd name="connsiteY1" fmla="*/ 2932 h 1558911"/>
              <a:gd name="connsiteX2" fmla="*/ 1348044 w 2470596"/>
              <a:gd name="connsiteY2" fmla="*/ 1558911 h 1558911"/>
              <a:gd name="connsiteX3" fmla="*/ 0 w 2470596"/>
              <a:gd name="connsiteY3" fmla="*/ 0 h 1558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70596" h="1558911">
                <a:moveTo>
                  <a:pt x="0" y="0"/>
                </a:moveTo>
                <a:lnTo>
                  <a:pt x="2470596" y="2932"/>
                </a:lnTo>
                <a:lnTo>
                  <a:pt x="1348044" y="155891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7982" y="221551"/>
            <a:ext cx="2470596" cy="2014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" idx="2"/>
          </p:cNvCxnSpPr>
          <p:nvPr/>
        </p:nvCxnSpPr>
        <p:spPr>
          <a:xfrm flipV="1">
            <a:off x="1596026" y="397063"/>
            <a:ext cx="3167" cy="155891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37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>
            <a:off x="159361" y="171485"/>
            <a:ext cx="2298697" cy="1748235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684881 h 1684881"/>
              <a:gd name="connsiteX1" fmla="*/ 1431321 w 1944216"/>
              <a:gd name="connsiteY1" fmla="*/ 0 h 1684881"/>
              <a:gd name="connsiteX2" fmla="*/ 1944216 w 1944216"/>
              <a:gd name="connsiteY2" fmla="*/ 1684881 h 1684881"/>
              <a:gd name="connsiteX3" fmla="*/ 0 w 1944216"/>
              <a:gd name="connsiteY3" fmla="*/ 1684881 h 1684881"/>
              <a:gd name="connsiteX0" fmla="*/ 0 w 2149654"/>
              <a:gd name="connsiteY0" fmla="*/ 637551 h 1684881"/>
              <a:gd name="connsiteX1" fmla="*/ 1636759 w 2149654"/>
              <a:gd name="connsiteY1" fmla="*/ 0 h 1684881"/>
              <a:gd name="connsiteX2" fmla="*/ 2149654 w 2149654"/>
              <a:gd name="connsiteY2" fmla="*/ 1684881 h 1684881"/>
              <a:gd name="connsiteX3" fmla="*/ 0 w 2149654"/>
              <a:gd name="connsiteY3" fmla="*/ 637551 h 1684881"/>
              <a:gd name="connsiteX0" fmla="*/ 0 w 1636759"/>
              <a:gd name="connsiteY0" fmla="*/ 637551 h 1700994"/>
              <a:gd name="connsiteX1" fmla="*/ 1636759 w 1636759"/>
              <a:gd name="connsiteY1" fmla="*/ 0 h 1700994"/>
              <a:gd name="connsiteX2" fmla="*/ 1299705 w 1636759"/>
              <a:gd name="connsiteY2" fmla="*/ 1700994 h 1700994"/>
              <a:gd name="connsiteX3" fmla="*/ 0 w 1636759"/>
              <a:gd name="connsiteY3" fmla="*/ 637551 h 1700994"/>
              <a:gd name="connsiteX0" fmla="*/ 0 w 1773718"/>
              <a:gd name="connsiteY0" fmla="*/ 0 h 1784489"/>
              <a:gd name="connsiteX1" fmla="*/ 1773718 w 1773718"/>
              <a:gd name="connsiteY1" fmla="*/ 83495 h 1784489"/>
              <a:gd name="connsiteX2" fmla="*/ 1436664 w 1773718"/>
              <a:gd name="connsiteY2" fmla="*/ 1784489 h 1784489"/>
              <a:gd name="connsiteX3" fmla="*/ 0 w 1773718"/>
              <a:gd name="connsiteY3" fmla="*/ 0 h 1784489"/>
              <a:gd name="connsiteX0" fmla="*/ 0 w 2518934"/>
              <a:gd name="connsiteY0" fmla="*/ 0 h 1784489"/>
              <a:gd name="connsiteX1" fmla="*/ 2518934 w 2518934"/>
              <a:gd name="connsiteY1" fmla="*/ 103636 h 1784489"/>
              <a:gd name="connsiteX2" fmla="*/ 1436664 w 2518934"/>
              <a:gd name="connsiteY2" fmla="*/ 1784489 h 1784489"/>
              <a:gd name="connsiteX3" fmla="*/ 0 w 2518934"/>
              <a:gd name="connsiteY3" fmla="*/ 0 h 1784489"/>
              <a:gd name="connsiteX0" fmla="*/ 0 w 2518934"/>
              <a:gd name="connsiteY0" fmla="*/ 0 h 1748235"/>
              <a:gd name="connsiteX1" fmla="*/ 2518934 w 2518934"/>
              <a:gd name="connsiteY1" fmla="*/ 103636 h 1748235"/>
              <a:gd name="connsiteX2" fmla="*/ 2298697 w 2518934"/>
              <a:gd name="connsiteY2" fmla="*/ 1748235 h 1748235"/>
              <a:gd name="connsiteX3" fmla="*/ 0 w 2518934"/>
              <a:gd name="connsiteY3" fmla="*/ 0 h 1748235"/>
              <a:gd name="connsiteX0" fmla="*/ 0 w 2298697"/>
              <a:gd name="connsiteY0" fmla="*/ 0 h 1748235"/>
              <a:gd name="connsiteX1" fmla="*/ 1773718 w 2298697"/>
              <a:gd name="connsiteY1" fmla="*/ 546738 h 1748235"/>
              <a:gd name="connsiteX2" fmla="*/ 2298697 w 2298697"/>
              <a:gd name="connsiteY2" fmla="*/ 1748235 h 1748235"/>
              <a:gd name="connsiteX3" fmla="*/ 0 w 2298697"/>
              <a:gd name="connsiteY3" fmla="*/ 0 h 1748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8697" h="1748235">
                <a:moveTo>
                  <a:pt x="0" y="0"/>
                </a:moveTo>
                <a:lnTo>
                  <a:pt x="1773718" y="546738"/>
                </a:lnTo>
                <a:lnTo>
                  <a:pt x="2298697" y="174823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5" name="Straight Arrow Connector 4"/>
          <p:cNvCxnSpPr>
            <a:stCxn id="2" idx="1"/>
          </p:cNvCxnSpPr>
          <p:nvPr/>
        </p:nvCxnSpPr>
        <p:spPr>
          <a:xfrm flipH="1">
            <a:off x="1530714" y="718223"/>
            <a:ext cx="402365" cy="5063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2367" y="273917"/>
            <a:ext cx="2340380" cy="17522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2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85653" y="122060"/>
            <a:ext cx="1944216" cy="1680852"/>
            <a:chOff x="602465" y="299292"/>
            <a:chExt cx="1944216" cy="1680852"/>
          </a:xfrm>
        </p:grpSpPr>
        <p:sp>
          <p:nvSpPr>
            <p:cNvPr id="2" name="Isosceles Triangle 1"/>
            <p:cNvSpPr/>
            <p:nvPr/>
          </p:nvSpPr>
          <p:spPr>
            <a:xfrm>
              <a:off x="602465" y="299292"/>
              <a:ext cx="1944216" cy="1680852"/>
            </a:xfrm>
            <a:custGeom>
              <a:avLst/>
              <a:gdLst>
                <a:gd name="connsiteX0" fmla="*/ 0 w 1944216"/>
                <a:gd name="connsiteY0" fmla="*/ 1584176 h 1584176"/>
                <a:gd name="connsiteX1" fmla="*/ 972108 w 1944216"/>
                <a:gd name="connsiteY1" fmla="*/ 0 h 1584176"/>
                <a:gd name="connsiteX2" fmla="*/ 1944216 w 1944216"/>
                <a:gd name="connsiteY2" fmla="*/ 1584176 h 1584176"/>
                <a:gd name="connsiteX3" fmla="*/ 0 w 1944216"/>
                <a:gd name="connsiteY3" fmla="*/ 1584176 h 1584176"/>
                <a:gd name="connsiteX0" fmla="*/ 0 w 1944216"/>
                <a:gd name="connsiteY0" fmla="*/ 1854065 h 1854065"/>
                <a:gd name="connsiteX1" fmla="*/ 206751 w 1944216"/>
                <a:gd name="connsiteY1" fmla="*/ 0 h 1854065"/>
                <a:gd name="connsiteX2" fmla="*/ 1944216 w 1944216"/>
                <a:gd name="connsiteY2" fmla="*/ 1854065 h 1854065"/>
                <a:gd name="connsiteX3" fmla="*/ 0 w 1944216"/>
                <a:gd name="connsiteY3" fmla="*/ 1854065 h 1854065"/>
                <a:gd name="connsiteX0" fmla="*/ 0 w 1944216"/>
                <a:gd name="connsiteY0" fmla="*/ 1668768 h 1668768"/>
                <a:gd name="connsiteX1" fmla="*/ 968080 w 1944216"/>
                <a:gd name="connsiteY1" fmla="*/ 0 h 1668768"/>
                <a:gd name="connsiteX2" fmla="*/ 1944216 w 1944216"/>
                <a:gd name="connsiteY2" fmla="*/ 1668768 h 1668768"/>
                <a:gd name="connsiteX3" fmla="*/ 0 w 1944216"/>
                <a:gd name="connsiteY3" fmla="*/ 1668768 h 1668768"/>
                <a:gd name="connsiteX0" fmla="*/ 0 w 1944216"/>
                <a:gd name="connsiteY0" fmla="*/ 1676824 h 1676824"/>
                <a:gd name="connsiteX1" fmla="*/ 992249 w 1944216"/>
                <a:gd name="connsiteY1" fmla="*/ 0 h 1676824"/>
                <a:gd name="connsiteX2" fmla="*/ 1944216 w 1944216"/>
                <a:gd name="connsiteY2" fmla="*/ 1676824 h 1676824"/>
                <a:gd name="connsiteX3" fmla="*/ 0 w 1944216"/>
                <a:gd name="connsiteY3" fmla="*/ 1676824 h 1676824"/>
                <a:gd name="connsiteX0" fmla="*/ 0 w 1944216"/>
                <a:gd name="connsiteY0" fmla="*/ 1680852 h 1680852"/>
                <a:gd name="connsiteX1" fmla="*/ 947939 w 1944216"/>
                <a:gd name="connsiteY1" fmla="*/ 0 h 1680852"/>
                <a:gd name="connsiteX2" fmla="*/ 1944216 w 1944216"/>
                <a:gd name="connsiteY2" fmla="*/ 1680852 h 1680852"/>
                <a:gd name="connsiteX3" fmla="*/ 0 w 1944216"/>
                <a:gd name="connsiteY3" fmla="*/ 1680852 h 1680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4216" h="1680852">
                  <a:moveTo>
                    <a:pt x="0" y="1680852"/>
                  </a:moveTo>
                  <a:lnTo>
                    <a:pt x="947939" y="0"/>
                  </a:lnTo>
                  <a:lnTo>
                    <a:pt x="1944216" y="1680852"/>
                  </a:lnTo>
                  <a:lnTo>
                    <a:pt x="0" y="168085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003786" y="1055462"/>
              <a:ext cx="164156" cy="115324"/>
              <a:chOff x="987674" y="1080294"/>
              <a:chExt cx="164156" cy="11532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007814" y="1080294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987674" y="1123610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 flipH="1">
              <a:off x="1945674" y="1055462"/>
              <a:ext cx="164156" cy="115324"/>
              <a:chOff x="987674" y="1080294"/>
              <a:chExt cx="164156" cy="11532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007814" y="1080294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987674" y="1123610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2" name="Straight Arrow Connector 11"/>
          <p:cNvCxnSpPr/>
          <p:nvPr/>
        </p:nvCxnSpPr>
        <p:spPr>
          <a:xfrm flipV="1">
            <a:off x="485653" y="1993956"/>
            <a:ext cx="1944216" cy="40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" idx="1"/>
          </p:cNvCxnSpPr>
          <p:nvPr/>
        </p:nvCxnSpPr>
        <p:spPr>
          <a:xfrm>
            <a:off x="1433592" y="122060"/>
            <a:ext cx="24169" cy="16808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4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467754" y="239868"/>
            <a:ext cx="1944216" cy="1680852"/>
            <a:chOff x="602465" y="299292"/>
            <a:chExt cx="1944216" cy="1680852"/>
          </a:xfrm>
        </p:grpSpPr>
        <p:sp>
          <p:nvSpPr>
            <p:cNvPr id="2" name="Isosceles Triangle 1"/>
            <p:cNvSpPr/>
            <p:nvPr/>
          </p:nvSpPr>
          <p:spPr>
            <a:xfrm>
              <a:off x="602465" y="299292"/>
              <a:ext cx="1944216" cy="1680852"/>
            </a:xfrm>
            <a:custGeom>
              <a:avLst/>
              <a:gdLst>
                <a:gd name="connsiteX0" fmla="*/ 0 w 1944216"/>
                <a:gd name="connsiteY0" fmla="*/ 1584176 h 1584176"/>
                <a:gd name="connsiteX1" fmla="*/ 972108 w 1944216"/>
                <a:gd name="connsiteY1" fmla="*/ 0 h 1584176"/>
                <a:gd name="connsiteX2" fmla="*/ 1944216 w 1944216"/>
                <a:gd name="connsiteY2" fmla="*/ 1584176 h 1584176"/>
                <a:gd name="connsiteX3" fmla="*/ 0 w 1944216"/>
                <a:gd name="connsiteY3" fmla="*/ 1584176 h 1584176"/>
                <a:gd name="connsiteX0" fmla="*/ 0 w 1944216"/>
                <a:gd name="connsiteY0" fmla="*/ 1854065 h 1854065"/>
                <a:gd name="connsiteX1" fmla="*/ 206751 w 1944216"/>
                <a:gd name="connsiteY1" fmla="*/ 0 h 1854065"/>
                <a:gd name="connsiteX2" fmla="*/ 1944216 w 1944216"/>
                <a:gd name="connsiteY2" fmla="*/ 1854065 h 1854065"/>
                <a:gd name="connsiteX3" fmla="*/ 0 w 1944216"/>
                <a:gd name="connsiteY3" fmla="*/ 1854065 h 1854065"/>
                <a:gd name="connsiteX0" fmla="*/ 0 w 1944216"/>
                <a:gd name="connsiteY0" fmla="*/ 1668768 h 1668768"/>
                <a:gd name="connsiteX1" fmla="*/ 968080 w 1944216"/>
                <a:gd name="connsiteY1" fmla="*/ 0 h 1668768"/>
                <a:gd name="connsiteX2" fmla="*/ 1944216 w 1944216"/>
                <a:gd name="connsiteY2" fmla="*/ 1668768 h 1668768"/>
                <a:gd name="connsiteX3" fmla="*/ 0 w 1944216"/>
                <a:gd name="connsiteY3" fmla="*/ 1668768 h 1668768"/>
                <a:gd name="connsiteX0" fmla="*/ 0 w 1944216"/>
                <a:gd name="connsiteY0" fmla="*/ 1676824 h 1676824"/>
                <a:gd name="connsiteX1" fmla="*/ 992249 w 1944216"/>
                <a:gd name="connsiteY1" fmla="*/ 0 h 1676824"/>
                <a:gd name="connsiteX2" fmla="*/ 1944216 w 1944216"/>
                <a:gd name="connsiteY2" fmla="*/ 1676824 h 1676824"/>
                <a:gd name="connsiteX3" fmla="*/ 0 w 1944216"/>
                <a:gd name="connsiteY3" fmla="*/ 1676824 h 1676824"/>
                <a:gd name="connsiteX0" fmla="*/ 0 w 1944216"/>
                <a:gd name="connsiteY0" fmla="*/ 1680852 h 1680852"/>
                <a:gd name="connsiteX1" fmla="*/ 947939 w 1944216"/>
                <a:gd name="connsiteY1" fmla="*/ 0 h 1680852"/>
                <a:gd name="connsiteX2" fmla="*/ 1944216 w 1944216"/>
                <a:gd name="connsiteY2" fmla="*/ 1680852 h 1680852"/>
                <a:gd name="connsiteX3" fmla="*/ 0 w 1944216"/>
                <a:gd name="connsiteY3" fmla="*/ 1680852 h 1680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4216" h="1680852">
                  <a:moveTo>
                    <a:pt x="0" y="1680852"/>
                  </a:moveTo>
                  <a:lnTo>
                    <a:pt x="947939" y="0"/>
                  </a:lnTo>
                  <a:lnTo>
                    <a:pt x="1944216" y="1680852"/>
                  </a:lnTo>
                  <a:lnTo>
                    <a:pt x="0" y="168085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003786" y="1055462"/>
              <a:ext cx="164156" cy="115324"/>
              <a:chOff x="987674" y="1080294"/>
              <a:chExt cx="164156" cy="115324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007814" y="1080294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987674" y="1123610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7"/>
            <p:cNvGrpSpPr/>
            <p:nvPr/>
          </p:nvGrpSpPr>
          <p:grpSpPr>
            <a:xfrm flipH="1">
              <a:off x="1945674" y="1055462"/>
              <a:ext cx="164156" cy="115324"/>
              <a:chOff x="987674" y="1080294"/>
              <a:chExt cx="164156" cy="115324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1007814" y="1080294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987674" y="1123610"/>
                <a:ext cx="144016" cy="7200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Straight Arrow Connector 10"/>
            <p:cNvCxnSpPr>
              <a:stCxn id="2" idx="2"/>
            </p:cNvCxnSpPr>
            <p:nvPr/>
          </p:nvCxnSpPr>
          <p:spPr>
            <a:xfrm flipH="1" flipV="1">
              <a:off x="1023926" y="1204430"/>
              <a:ext cx="1522755" cy="775714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583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/>
          <p:cNvSpPr/>
          <p:nvPr/>
        </p:nvSpPr>
        <p:spPr>
          <a:xfrm rot="14447212">
            <a:off x="476657" y="109500"/>
            <a:ext cx="2175680" cy="1504302"/>
          </a:xfrm>
          <a:custGeom>
            <a:avLst/>
            <a:gdLst>
              <a:gd name="connsiteX0" fmla="*/ 0 w 1944216"/>
              <a:gd name="connsiteY0" fmla="*/ 1584176 h 1584176"/>
              <a:gd name="connsiteX1" fmla="*/ 972108 w 1944216"/>
              <a:gd name="connsiteY1" fmla="*/ 0 h 1584176"/>
              <a:gd name="connsiteX2" fmla="*/ 1944216 w 1944216"/>
              <a:gd name="connsiteY2" fmla="*/ 1584176 h 1584176"/>
              <a:gd name="connsiteX3" fmla="*/ 0 w 1944216"/>
              <a:gd name="connsiteY3" fmla="*/ 1584176 h 1584176"/>
              <a:gd name="connsiteX0" fmla="*/ 0 w 1944216"/>
              <a:gd name="connsiteY0" fmla="*/ 1854065 h 1854065"/>
              <a:gd name="connsiteX1" fmla="*/ 206751 w 1944216"/>
              <a:gd name="connsiteY1" fmla="*/ 0 h 1854065"/>
              <a:gd name="connsiteX2" fmla="*/ 1944216 w 1944216"/>
              <a:gd name="connsiteY2" fmla="*/ 1854065 h 1854065"/>
              <a:gd name="connsiteX3" fmla="*/ 0 w 1944216"/>
              <a:gd name="connsiteY3" fmla="*/ 1854065 h 1854065"/>
              <a:gd name="connsiteX0" fmla="*/ 0 w 1944216"/>
              <a:gd name="connsiteY0" fmla="*/ 1668768 h 1668768"/>
              <a:gd name="connsiteX1" fmla="*/ 968080 w 1944216"/>
              <a:gd name="connsiteY1" fmla="*/ 0 h 1668768"/>
              <a:gd name="connsiteX2" fmla="*/ 1944216 w 1944216"/>
              <a:gd name="connsiteY2" fmla="*/ 1668768 h 1668768"/>
              <a:gd name="connsiteX3" fmla="*/ 0 w 1944216"/>
              <a:gd name="connsiteY3" fmla="*/ 1668768 h 1668768"/>
              <a:gd name="connsiteX0" fmla="*/ 0 w 1944216"/>
              <a:gd name="connsiteY0" fmla="*/ 1676824 h 1676824"/>
              <a:gd name="connsiteX1" fmla="*/ 992249 w 1944216"/>
              <a:gd name="connsiteY1" fmla="*/ 0 h 1676824"/>
              <a:gd name="connsiteX2" fmla="*/ 1944216 w 1944216"/>
              <a:gd name="connsiteY2" fmla="*/ 1676824 h 1676824"/>
              <a:gd name="connsiteX3" fmla="*/ 0 w 1944216"/>
              <a:gd name="connsiteY3" fmla="*/ 1676824 h 1676824"/>
              <a:gd name="connsiteX0" fmla="*/ 0 w 1944216"/>
              <a:gd name="connsiteY0" fmla="*/ 1680852 h 1680852"/>
              <a:gd name="connsiteX1" fmla="*/ 947939 w 1944216"/>
              <a:gd name="connsiteY1" fmla="*/ 0 h 1680852"/>
              <a:gd name="connsiteX2" fmla="*/ 1944216 w 1944216"/>
              <a:gd name="connsiteY2" fmla="*/ 1680852 h 1680852"/>
              <a:gd name="connsiteX3" fmla="*/ 0 w 1944216"/>
              <a:gd name="connsiteY3" fmla="*/ 1680852 h 1680852"/>
              <a:gd name="connsiteX0" fmla="*/ 0 w 1944216"/>
              <a:gd name="connsiteY0" fmla="*/ 1044397 h 1044397"/>
              <a:gd name="connsiteX1" fmla="*/ 327597 w 1944216"/>
              <a:gd name="connsiteY1" fmla="*/ 0 h 1044397"/>
              <a:gd name="connsiteX2" fmla="*/ 1944216 w 1944216"/>
              <a:gd name="connsiteY2" fmla="*/ 1044397 h 1044397"/>
              <a:gd name="connsiteX3" fmla="*/ 0 w 1944216"/>
              <a:gd name="connsiteY3" fmla="*/ 1044397 h 1044397"/>
              <a:gd name="connsiteX0" fmla="*/ 0 w 2181880"/>
              <a:gd name="connsiteY0" fmla="*/ 1482375 h 1482375"/>
              <a:gd name="connsiteX1" fmla="*/ 327597 w 2181880"/>
              <a:gd name="connsiteY1" fmla="*/ 437978 h 1482375"/>
              <a:gd name="connsiteX2" fmla="*/ 2181880 w 2181880"/>
              <a:gd name="connsiteY2" fmla="*/ 0 h 1482375"/>
              <a:gd name="connsiteX3" fmla="*/ 0 w 2181880"/>
              <a:gd name="connsiteY3" fmla="*/ 1482375 h 1482375"/>
              <a:gd name="connsiteX0" fmla="*/ 0 w 2181880"/>
              <a:gd name="connsiteY0" fmla="*/ 1482375 h 1482375"/>
              <a:gd name="connsiteX1" fmla="*/ 710275 w 2181880"/>
              <a:gd name="connsiteY1" fmla="*/ 236568 h 1482375"/>
              <a:gd name="connsiteX2" fmla="*/ 2181880 w 2181880"/>
              <a:gd name="connsiteY2" fmla="*/ 0 h 1482375"/>
              <a:gd name="connsiteX3" fmla="*/ 0 w 2181880"/>
              <a:gd name="connsiteY3" fmla="*/ 1482375 h 1482375"/>
              <a:gd name="connsiteX0" fmla="*/ 0 w 2175680"/>
              <a:gd name="connsiteY0" fmla="*/ 1504302 h 1504302"/>
              <a:gd name="connsiteX1" fmla="*/ 704075 w 2175680"/>
              <a:gd name="connsiteY1" fmla="*/ 236568 h 1504302"/>
              <a:gd name="connsiteX2" fmla="*/ 2175680 w 2175680"/>
              <a:gd name="connsiteY2" fmla="*/ 0 h 1504302"/>
              <a:gd name="connsiteX3" fmla="*/ 0 w 2175680"/>
              <a:gd name="connsiteY3" fmla="*/ 1504302 h 1504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5680" h="1504302">
                <a:moveTo>
                  <a:pt x="0" y="1504302"/>
                </a:moveTo>
                <a:lnTo>
                  <a:pt x="704075" y="236568"/>
                </a:lnTo>
                <a:lnTo>
                  <a:pt x="2175680" y="0"/>
                </a:lnTo>
                <a:lnTo>
                  <a:pt x="0" y="150430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14" name="Group 13"/>
          <p:cNvGrpSpPr/>
          <p:nvPr/>
        </p:nvGrpSpPr>
        <p:grpSpPr>
          <a:xfrm>
            <a:off x="265862" y="265881"/>
            <a:ext cx="2469939" cy="1345417"/>
            <a:chOff x="298086" y="692849"/>
            <a:chExt cx="2469939" cy="1345417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98086" y="692849"/>
              <a:ext cx="20141" cy="1180261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1345417" y="2026181"/>
              <a:ext cx="1422608" cy="12085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/>
          <p:cNvCxnSpPr>
            <a:stCxn id="2" idx="1"/>
          </p:cNvCxnSpPr>
          <p:nvPr/>
        </p:nvCxnSpPr>
        <p:spPr>
          <a:xfrm flipH="1" flipV="1">
            <a:off x="275933" y="1446142"/>
            <a:ext cx="1025858" cy="2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348690" y="496558"/>
            <a:ext cx="2196679" cy="1932041"/>
            <a:chOff x="348690" y="496558"/>
            <a:chExt cx="2196679" cy="1932041"/>
          </a:xfrm>
        </p:grpSpPr>
        <p:sp>
          <p:nvSpPr>
            <p:cNvPr id="2" name="Isosceles Triangle 1"/>
            <p:cNvSpPr/>
            <p:nvPr/>
          </p:nvSpPr>
          <p:spPr>
            <a:xfrm rot="12866323">
              <a:off x="348690" y="946224"/>
              <a:ext cx="2196679" cy="1482375"/>
            </a:xfrm>
            <a:custGeom>
              <a:avLst/>
              <a:gdLst>
                <a:gd name="connsiteX0" fmla="*/ 0 w 1944216"/>
                <a:gd name="connsiteY0" fmla="*/ 1584176 h 1584176"/>
                <a:gd name="connsiteX1" fmla="*/ 972108 w 1944216"/>
                <a:gd name="connsiteY1" fmla="*/ 0 h 1584176"/>
                <a:gd name="connsiteX2" fmla="*/ 1944216 w 1944216"/>
                <a:gd name="connsiteY2" fmla="*/ 1584176 h 1584176"/>
                <a:gd name="connsiteX3" fmla="*/ 0 w 1944216"/>
                <a:gd name="connsiteY3" fmla="*/ 1584176 h 1584176"/>
                <a:gd name="connsiteX0" fmla="*/ 0 w 1944216"/>
                <a:gd name="connsiteY0" fmla="*/ 1854065 h 1854065"/>
                <a:gd name="connsiteX1" fmla="*/ 206751 w 1944216"/>
                <a:gd name="connsiteY1" fmla="*/ 0 h 1854065"/>
                <a:gd name="connsiteX2" fmla="*/ 1944216 w 1944216"/>
                <a:gd name="connsiteY2" fmla="*/ 1854065 h 1854065"/>
                <a:gd name="connsiteX3" fmla="*/ 0 w 1944216"/>
                <a:gd name="connsiteY3" fmla="*/ 1854065 h 1854065"/>
                <a:gd name="connsiteX0" fmla="*/ 0 w 1944216"/>
                <a:gd name="connsiteY0" fmla="*/ 1668768 h 1668768"/>
                <a:gd name="connsiteX1" fmla="*/ 968080 w 1944216"/>
                <a:gd name="connsiteY1" fmla="*/ 0 h 1668768"/>
                <a:gd name="connsiteX2" fmla="*/ 1944216 w 1944216"/>
                <a:gd name="connsiteY2" fmla="*/ 1668768 h 1668768"/>
                <a:gd name="connsiteX3" fmla="*/ 0 w 1944216"/>
                <a:gd name="connsiteY3" fmla="*/ 1668768 h 1668768"/>
                <a:gd name="connsiteX0" fmla="*/ 0 w 1944216"/>
                <a:gd name="connsiteY0" fmla="*/ 1676824 h 1676824"/>
                <a:gd name="connsiteX1" fmla="*/ 992249 w 1944216"/>
                <a:gd name="connsiteY1" fmla="*/ 0 h 1676824"/>
                <a:gd name="connsiteX2" fmla="*/ 1944216 w 1944216"/>
                <a:gd name="connsiteY2" fmla="*/ 1676824 h 1676824"/>
                <a:gd name="connsiteX3" fmla="*/ 0 w 1944216"/>
                <a:gd name="connsiteY3" fmla="*/ 1676824 h 1676824"/>
                <a:gd name="connsiteX0" fmla="*/ 0 w 1944216"/>
                <a:gd name="connsiteY0" fmla="*/ 1680852 h 1680852"/>
                <a:gd name="connsiteX1" fmla="*/ 947939 w 1944216"/>
                <a:gd name="connsiteY1" fmla="*/ 0 h 1680852"/>
                <a:gd name="connsiteX2" fmla="*/ 1944216 w 1944216"/>
                <a:gd name="connsiteY2" fmla="*/ 1680852 h 1680852"/>
                <a:gd name="connsiteX3" fmla="*/ 0 w 1944216"/>
                <a:gd name="connsiteY3" fmla="*/ 1680852 h 1680852"/>
                <a:gd name="connsiteX0" fmla="*/ 0 w 1944216"/>
                <a:gd name="connsiteY0" fmla="*/ 1044397 h 1044397"/>
                <a:gd name="connsiteX1" fmla="*/ 327597 w 1944216"/>
                <a:gd name="connsiteY1" fmla="*/ 0 h 1044397"/>
                <a:gd name="connsiteX2" fmla="*/ 1944216 w 1944216"/>
                <a:gd name="connsiteY2" fmla="*/ 1044397 h 1044397"/>
                <a:gd name="connsiteX3" fmla="*/ 0 w 1944216"/>
                <a:gd name="connsiteY3" fmla="*/ 1044397 h 1044397"/>
                <a:gd name="connsiteX0" fmla="*/ 0 w 2181880"/>
                <a:gd name="connsiteY0" fmla="*/ 1482375 h 1482375"/>
                <a:gd name="connsiteX1" fmla="*/ 327597 w 2181880"/>
                <a:gd name="connsiteY1" fmla="*/ 437978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81880"/>
                <a:gd name="connsiteY0" fmla="*/ 1482375 h 1482375"/>
                <a:gd name="connsiteX1" fmla="*/ 710275 w 2181880"/>
                <a:gd name="connsiteY1" fmla="*/ 236568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81880"/>
                <a:gd name="connsiteY0" fmla="*/ 1482375 h 1482375"/>
                <a:gd name="connsiteX1" fmla="*/ 1338673 w 2181880"/>
                <a:gd name="connsiteY1" fmla="*/ 1094573 h 1482375"/>
                <a:gd name="connsiteX2" fmla="*/ 2181880 w 2181880"/>
                <a:gd name="connsiteY2" fmla="*/ 0 h 1482375"/>
                <a:gd name="connsiteX3" fmla="*/ 0 w 2181880"/>
                <a:gd name="connsiteY3" fmla="*/ 1482375 h 1482375"/>
                <a:gd name="connsiteX0" fmla="*/ 0 w 2196679"/>
                <a:gd name="connsiteY0" fmla="*/ 1482375 h 1482375"/>
                <a:gd name="connsiteX1" fmla="*/ 2196679 w 2196679"/>
                <a:gd name="connsiteY1" fmla="*/ 1481280 h 1482375"/>
                <a:gd name="connsiteX2" fmla="*/ 2181880 w 2196679"/>
                <a:gd name="connsiteY2" fmla="*/ 0 h 1482375"/>
                <a:gd name="connsiteX3" fmla="*/ 0 w 2196679"/>
                <a:gd name="connsiteY3" fmla="*/ 1482375 h 1482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96679" h="1482375">
                  <a:moveTo>
                    <a:pt x="0" y="1482375"/>
                  </a:moveTo>
                  <a:lnTo>
                    <a:pt x="2196679" y="1481280"/>
                  </a:lnTo>
                  <a:lnTo>
                    <a:pt x="2181880" y="0"/>
                  </a:lnTo>
                  <a:lnTo>
                    <a:pt x="0" y="148237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" name="Rectangle 3"/>
            <p:cNvSpPr/>
            <p:nvPr/>
          </p:nvSpPr>
          <p:spPr>
            <a:xfrm rot="12866323">
              <a:off x="881428" y="496558"/>
              <a:ext cx="213044" cy="2131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655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Custom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Tranter</dc:creator>
  <cp:lastModifiedBy>John Tranter</cp:lastModifiedBy>
  <cp:revision>6</cp:revision>
  <dcterms:created xsi:type="dcterms:W3CDTF">2010-10-24T01:53:10Z</dcterms:created>
  <dcterms:modified xsi:type="dcterms:W3CDTF">2010-11-08T11:45:16Z</dcterms:modified>
</cp:coreProperties>
</file>