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8" autoAdjust="0"/>
    <p:restoredTop sz="94660"/>
  </p:normalViewPr>
  <p:slideViewPr>
    <p:cSldViewPr snapToGrid="0">
      <p:cViewPr>
        <p:scale>
          <a:sx n="30" d="100"/>
          <a:sy n="30" d="100"/>
        </p:scale>
        <p:origin x="1940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18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878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09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72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0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57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18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335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518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69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13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EE9FC-DB3D-4D10-AF40-FC8DE6428468}" type="datetimeFigureOut">
              <a:rPr lang="en-GB" smtClean="0"/>
              <a:t>06/04/2021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C1787-7895-4F87-BD2B-DC27391E2F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955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H="1">
            <a:off x="2506134" y="829733"/>
            <a:ext cx="6451600" cy="3285066"/>
          </a:xfrm>
          <a:prstGeom prst="rtTriangle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067800" y="2087545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8</a:t>
            </a:r>
            <a:endParaRPr lang="en-GB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5731934" y="4114799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15</a:t>
            </a:r>
            <a:endParaRPr lang="en-GB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634606" y="3425278"/>
            <a:ext cx="4844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4400" dirty="0" smtClean="0"/>
              <a:t>θ</a:t>
            </a:r>
            <a:endParaRPr lang="en-GB" sz="4400" dirty="0"/>
          </a:p>
        </p:txBody>
      </p:sp>
      <p:sp>
        <p:nvSpPr>
          <p:cNvPr id="8" name="Arc 7"/>
          <p:cNvSpPr/>
          <p:nvPr/>
        </p:nvSpPr>
        <p:spPr>
          <a:xfrm>
            <a:off x="3381520" y="3331120"/>
            <a:ext cx="990600" cy="1168400"/>
          </a:xfrm>
          <a:prstGeom prst="arc">
            <a:avLst>
              <a:gd name="adj1" fmla="val 17183377"/>
              <a:gd name="adj2" fmla="val 1198989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268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Tranter</dc:creator>
  <cp:lastModifiedBy>John Tranter</cp:lastModifiedBy>
  <cp:revision>2</cp:revision>
  <dcterms:created xsi:type="dcterms:W3CDTF">2021-04-06T02:10:22Z</dcterms:created>
  <dcterms:modified xsi:type="dcterms:W3CDTF">2021-04-06T02:45:42Z</dcterms:modified>
</cp:coreProperties>
</file>