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6119813" cy="6119813"/>
  <p:notesSz cx="6858000" cy="9144000"/>
  <p:photoAlbum layout="1pic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8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2T08:39:16.882"/>
    </inkml:context>
    <inkml:brush xml:id="br0">
      <inkml:brushProperty name="width" value="0.35" units="cm"/>
      <inkml:brushProperty name="height" value="0.35" units="cm"/>
      <inkml:brushProperty name="color" value="#3DF3F3"/>
    </inkml:brush>
  </inkml:definitions>
  <inkml:trace contextRef="#ctx0" brushRef="#br0">101 53 24575,'19'-1'0,"0"-2"0,0 0 0,26-8 0,9-1 0,55-1 0,1 6 0,157 8 0,-95 2 0,-130-2 0,50 10 0,-50-6 0,53 2 0,-66-7 0,5 1 0,1-2 0,0-2 0,52-9 0,-47 5 0,0 3 0,0 1 0,0 2 0,46 4 0,5 0 0,-81-4 0,0 1 0,0 1 0,0 0 0,-1 0 0,1 1 0,17 5 0,-22-4 0,0 0 0,0 0 0,0 0 0,0 0 0,0 1 0,-1-1 0,1 1 0,-1 1 0,0-1 0,0 0 0,-1 1 0,6 9 0,39 51 0,-35-50 0,-1 1 0,-1 0 0,0 1 0,-1 0 0,16 37 0,-25-52 0,-1 1 0,1 0 0,0 0 0,-1 0 0,1 0 0,-1 0 0,0 0 0,0 0 0,0 0 0,-1 0 0,1 0 0,-1 0 0,0 0 0,1 0 0,-1 0 0,0 0 0,-1 0 0,1-1 0,-2 4 0,0-2 0,-1 0 0,1 0 0,-1 0 0,0-1 0,0 1 0,0-1 0,-1 0 0,1 0 0,-1 0 0,-4 2 0,-12 3 0,1 0 0,-1-2 0,0 0 0,-25 3 0,-176 18 0,48-7 0,70-10 0,-197-6 0,2-2 0,186 8 0,-85 4 0,99-16 0,-84 3 0,175 1 0,1-1 0,0 1 0,0 0 0,0 0 0,0 1 0,0 0 0,0 0 0,1 0 0,-1 1 0,1 0 0,0 1 0,0-1 0,0 1 0,1 0 0,0 0 0,0 1 0,0 0 0,1 0 0,-5 8 0,6-10 0,1 0 0,0 0 0,0 1 0,0-1 0,1 1 0,-1-1 0,1 1 0,0 0 0,0-1 0,1 1 0,0 0 0,-1 0 0,2-1 0,-1 1 0,0 0 0,1-1 0,0 1 0,0 0 0,0-1 0,1 1 0,0-1 0,0 1 0,0-1 0,0 0 0,0 0 0,1 0 0,0 0 0,0 0 0,0-1 0,6 6 0,5 2 0,0 0 0,0-1 0,1-1 0,0 0 0,0-1 0,1-1 0,33 10 0,123 23 0,-116-30 0,-12-3 0,0-2 0,0-2 0,1-2 0,-1-2 0,63-10 0,128 1 0,20-3 0,-88 4 0,12-1 0,-81 0 0,-52 7 0,64-14 0,-108 16 0,0 1 0,0 0 0,1-1 0,-1 1 0,0-1 0,0 0 0,0 1 0,0-1 0,0 0 0,0 0 0,0-1 0,0 1 0,0 0 0,-1-1 0,1 1 0,-1-1 0,1 1 0,-1-1 0,1 0 0,-1 1 0,2-5 0,-3 5 0,1-1 0,-1 0 0,0 0 0,-1 0 0,1 0 0,0 0 0,0 1 0,-1-1 0,1 0 0,-1 0 0,0 0 0,1 1 0,-1-1 0,0 0 0,0 1 0,0-1 0,0 1 0,0-1 0,-3-2 0,-5-5 0,-1-1 0,-1 1 0,1 1 0,-1 0 0,-18-10 0,-50-22 0,-158-57 0,-93-5 0,-44 1 0,145 56 0,207 41 0,-57-5 66,50 7-782,-52-11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2T08:37:43.418"/>
    </inkml:context>
    <inkml:brush xml:id="br0">
      <inkml:brushProperty name="width" value="0.35" units="cm"/>
      <inkml:brushProperty name="height" value="0.35" units="cm"/>
      <inkml:brushProperty name="color" value="#3DF3F3"/>
    </inkml:brush>
  </inkml:definitions>
  <inkml:trace contextRef="#ctx0" brushRef="#br0">2537 1 24575,'-48'2'0,"-76"15"0,59-7 0,-59 6 0,-210 35 0,-173 66 0,287-54 0,66-16 0,115-33 0,32-11 0,0 0 0,0 0 0,0-1 0,0 0 0,0 0 0,-1-1 0,1 0 0,-1 0 0,-13-1 0,20 0 0,1 0 0,-1 0 0,1 0 0,-1 0 0,1 0 0,-1 0 0,1 0 0,-1-1 0,1 1 0,-1 0 0,1 0 0,-1 0 0,1-1 0,-1 1 0,1 0 0,-1-1 0,1 1 0,-1 0 0,1-1 0,0 1 0,-1-1 0,1 1 0,0 0 0,-1-1 0,1 1 0,0-1 0,0 1 0,-1-1 0,1 1 0,0-1 0,0 1 0,0-1 0,0 0 0,0 1 0,0-1 0,10-22 0,27-15 0,-10 17 0,40-25 0,-42 30 0,0-1 0,24-22 0,-49 35 0,-11 5 0,-16 7 0,-87 42 0,63-26 0,-57 18 0,106-41 0,-1 0 0,1 0 0,0 0 0,-1-1 0,1 1 0,-1-1 0,1 0 0,-1 0 0,1 1 0,-1-2 0,1 1 0,-1 0 0,1 0 0,0-1 0,-1 1 0,1-1 0,-1 0 0,1 0 0,0 0 0,-5-2 0,4-1 0,-1 1 0,1-1 0,0 0 0,0 0 0,0-1 0,1 1 0,-1 0 0,-1-7 0,-7-9 0,11 19 0,-1-1 0,0 1 0,0 0 0,0-1 0,0 1 0,0 0 0,0 0 0,0 0 0,0 0 0,0 0 0,-1 0 0,1 0 0,0 1 0,-1-1 0,1 0 0,0 1 0,-1-1 0,1 1 0,-1-1 0,1 1 0,-1 0 0,1 0 0,-1 0 0,-2 0 0,0 0 0,-1 1 0,1-1 0,0 1 0,0 1 0,-1-1 0,1 1 0,0-1 0,-7 5 0,1 0 0,1 1 0,-1-1 0,1 2 0,1-1 0,-1 1 0,-8 11 0,-23 46 0,-8 9 0,11-27 0,-50 81 0,75-104 0,1 1 0,1-1 0,1 2 0,-8 41 0,17-66 0,-1 1 0,1 0 0,0-1 0,0 1 0,0-1 0,0 1 0,0 0 0,0-1 0,1 1 0,-1 0 0,1-1 0,-1 1 0,1-1 0,-1 1 0,1-1 0,0 1 0,0-1 0,0 1 0,0-1 0,0 0 0,0 0 0,0 1 0,0-1 0,0 0 0,0 0 0,1 0 0,-1 0 0,0 0 0,1 0 0,-1-1 0,1 1 0,-1 0 0,1-1 0,0 1 0,-1-1 0,1 0 0,-1 1 0,1-1 0,3 0 0,10 2 0,0-1 0,1-1 0,24-3 0,-7 2 0,-27 1 0,0 0 0,0 0 0,0 1 0,0 0 0,0 1 0,0-1 0,0 1 0,9 5 0,-15-7 0,0 1 0,1 0 0,-1-1 0,-1 1 0,1 0 0,0-1 0,0 1 0,0 0 0,0-1 0,0 1 0,0-1 0,-1 1 0,1 0 0,0-1 0,-1 1 0,1-1 0,0 1 0,-1-1 0,1 1 0,0-1 0,-1 1 0,1-1 0,-1 1 0,1-1 0,-1 0 0,1 1 0,-1-1 0,0 0 0,1 1 0,-1-1 0,1 0 0,-1 0 0,0 1 0,1-1 0,-1 0 0,1 0 0,-2 0 0,-27 12 0,-46 10 0,53-17 0,0 1 0,0 1 0,1 0 0,0 2 0,0 1 0,-30 19 0,47-26 0,1-1 0,-1 1 0,0-1 0,1 0 0,-1 0 0,0-1 0,0 1 0,0-1 0,-1 0 0,1 0 0,0 0 0,0 0 0,-1-1 0,1 0 0,0 0 0,0 0 0,-1 0 0,-4-2 0,-1-1 0,1 0 0,-1-1 0,1 0 0,0 0 0,0-1 0,-12-8 0,33 17 0,-1 1 0,1-2 0,0 1 0,0-2 0,0 1 0,0-2 0,0 1 0,16-2 0,144 0 0,-91-2 0,-13 1 0,-7 0 0,107 11 0,-147-7 0,-1 1 0,1 1 0,-2 1 0,1 0 0,0 2 0,-1 0 0,-1 1 0,1 1 0,18 14 0,-19-11 0,1-1 0,1-1 0,0 0 0,0-2 0,1 0 0,0-1 0,1-1 0,39 7 0,-49-12 0,0-1 0,0 0 0,1-1 0,-1 0 0,0-1 0,0 0 0,1-1 0,-1-1 0,0 0 0,0 0 0,-1-1 0,1-1 0,-1 0 0,0 0 0,0-1 0,-1 0 0,15-12 0,155-129 0,-135 107 0,99-96 0,70-59 0,-201 184 0,1 0 0,-1 1 0,1 1 0,1 0 0,0 0 0,0 2 0,27-10 0,-32 14 0,-1 0 0,1 0 0,0 1 0,0 1 0,0-1 0,1 2 0,-1-1 0,0 2 0,0-1 0,0 1 0,0 1 0,14 3 0,-23-5 0,1 0 0,-1 1 0,0-1 0,0 1 0,1-1 0,-1 1 0,0-1 0,0 1 0,0-1 0,0 1 0,0 0 0,0 0 0,0 0 0,0 0 0,0-1 0,0 1 0,0 2 0,-1-3 0,0 1 0,0-1 0,0 1 0,0-1 0,0 0 0,0 1 0,0-1 0,0 1 0,-1-1 0,1 1 0,0-1 0,0 1 0,-1-1 0,1 0 0,0 1 0,0-1 0,-1 1 0,1-1 0,-1 0 0,1 1 0,0-1 0,-1 0 0,1 0 0,-1 1 0,1-1 0,0 0 0,-1 0 0,0 1 0,-5 1 0,0 0 0,0 0 0,0 0 0,0-1 0,-10 2 0,-362 5 0,68-5 0,295-2 0,-191 19 0,183-16 0,0 0 0,1 2 0,0 1 0,0 0 0,0 2 0,-37 21 0,46-23 0,0-1 0,-1 0 0,0 0 0,0-2 0,-1 0 0,1 0 0,-18 1 0,-106 5 0,80-10 0,0-3 0,-64-12 0,103 13 0,1 0 0,0 1 0,-1 0 0,1 2 0,-1 0 0,-25 6 0,33-8 0,18-8 0,18-9 0,0 6 0,0 1 0,1 1 0,0 1 0,1 1 0,33-5 0,144-13 0,-145 20 0,-23 2 0,-5 0 0,0 0 0,-1 2 0,1 1 0,0 2 0,0 1 0,38 8 0,-61-8 0,0 2 0,0-1 0,-1 1 0,0 0 0,0 1 0,0 0 0,0 0 0,-1 0 0,0 1 0,10 11 0,4 7 0,25 39 0,-36-49 0,-1 0 0,0 1 0,-1 0 0,0 0 0,-2 1 0,1-1 0,3 22 0,-8-30 0,0 0 0,0-1 0,-1 1 0,0 0 0,0 0 0,0 0 0,-1 0 0,0-1 0,0 1 0,-1 0 0,0-1 0,0 1 0,0-1 0,-1 0 0,0 1 0,-1-1 0,1-1 0,-1 1 0,0 0 0,-5 4 0,1 0 0,0-1 0,-1 0 0,-1 0 0,1-1 0,-1-1 0,0 1 0,-1-1 0,0-1 0,0 0 0,0-1 0,-1 0 0,0-1 0,0 0 0,0-1 0,0 0 0,-24 2 0,-271-3 0,21-1 0,278 0 0,0 1 0,-1 0 0,1 0 0,0 1 0,0 0 0,1 0 0,-1 1 0,1 0 0,-1 1 0,-7 6 0,6-5 0,0 0 0,-1-1 0,1 1 0,-1-2 0,-15 6 0,15-8 0,7-1 0,0-1 0,0 0 0,0 1 0,0 0 0,0 0 0,0 0 0,1 0 0,-1 0 0,0 0 0,1 1 0,-1 0 0,1-1 0,-1 1 0,1 0 0,0 0 0,0 0 0,0 0 0,0 1 0,-2 1 0,4-3 0,0-1 0,0 0 0,0 0 0,-1 1 0,1-1 0,0 0 0,0 0 0,0 1 0,0-1 0,0 0 0,0 0 0,0 1 0,0-1 0,0 0 0,0 0 0,1 1 0,-1-1 0,0 0 0,0 0 0,0 1 0,0-1 0,0 0 0,0 0 0,0 1 0,1-1 0,-1 0 0,0 0 0,0 0 0,0 0 0,0 1 0,1-1 0,-1 0 0,0 0 0,0 0 0,1 0 0,-1 0 0,0 1 0,0-1 0,0 0 0,1 0 0,-1 0 0,0 0 0,1 0 0,18 2 0,24-7 0,-41 5 0,83-15 0,0-4 0,-2-4 0,123-50 0,-193 67 0,0-1 0,0-1 0,20-16 0,16-9 0,-48 32 2,0 1 1,1-1-1,-1 1 0,0-1 0,0 0 1,0 1-1,0-1 0,0 0 0,0 0 0,0 0 1,0 0-1,0 0 0,0 0 0,0 0 0,0 0 1,-1 0-1,1 0 0,0-1 0,-1 1 0,1 0 1,-1-1-1,1 1 0,-1 0 0,0 0 1,0-1-1,1 1 0,-1-1 0,0 1 0,0 0 1,0-1-1,0 1 0,-1 0 0,1-1 0,0 1 1,-1-2-1,-2-3-89,-1 1-1,1 0 1,-1 0 0,0 0-1,0 1 1,-7-7 0,0 0-747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2T08:40:21.850"/>
    </inkml:context>
    <inkml:brush xml:id="br0">
      <inkml:brushProperty name="width" value="0.35" units="cm"/>
      <inkml:brushProperty name="height" value="0.35" units="cm"/>
      <inkml:brushProperty name="color" value="#3DF3F3"/>
    </inkml:brush>
  </inkml:definitions>
  <inkml:trace contextRef="#ctx0" brushRef="#br0">1651 1107 24575,'-1'1'0,"0"1"0,1 0 0,-1-1 0,0 1 0,0-1 0,1 1 0,-1-1 0,-1 1 0,1-1 0,0 0 0,0 1 0,0-1 0,-1 0 0,1 0 0,0 0 0,-1 0 0,1 0 0,-1 0 0,1-1 0,-1 1 0,0 0 0,1-1 0,-1 1 0,-2 0 0,-43 10 0,45-10 0,-17 1 0,0 0 0,0-1 0,0-1 0,-1-1 0,1 0 0,1-2 0,-1 0 0,-26-8 0,-14-9 0,-71-32 0,9 1 0,-227-80 0,335 126 0,-21-7 0,0 1 0,-1 1 0,-65-9 0,80 15 0,0 0 0,1-1 0,-1-1 0,-23-10 0,27 9 0,-1 1 0,0 0 0,0 1 0,0 1 0,-1 1 0,-18-2 0,23 5 0,-1-1 0,1 0 0,-1-1 0,1-1 0,0 0 0,0-1 0,0 0 0,1-1 0,-19-10 0,24 12 0,1-1 0,1-1 0,-1 1 0,1-1 0,-1 0 0,1 0 0,1-1 0,-1 1 0,1-1 0,0 0 0,0 0 0,1 0 0,-1-1 0,2 0 0,-1 1 0,1-1 0,0 0 0,0 0 0,-1-9 0,0-11 0,0 0 0,2 0 0,3-31 0,-2 48 0,1-1 0,1 1 0,0 0 0,0 0 0,1 0 0,1 1 0,-1-1 0,1 1 0,1-1 0,0 1 0,8-11 0,8-10 0,-2-1 0,-1-1 0,-2 0 0,-1-1 0,12-37 0,-26 66 0,1 1 0,0-1 0,0 1 0,1 0 0,-1 0 0,1 0 0,-1 0 0,1 0 0,0 1 0,0-1 0,0 1 0,0 0 0,1 0 0,-1 0 0,1 0 0,-1 0 0,1 1 0,-1 0 0,1 0 0,0 0 0,0 0 0,0 0 0,6 0 0,13 0 0,0 0 0,0 1 0,24 4 0,2 0 0,29-2 0,149-5 0,-62-22 0,-103 18 0,-1-1 0,65 0 0,495 9 0,-616-1 0,0 0 0,-1 1 0,1-1 0,0 1 0,0 0 0,-1 0 0,1 1 0,-1-1 0,1 1 0,-1 0 0,0 0 0,0 0 0,0 1 0,0 0 0,0-1 0,0 1 0,4 5 0,-3-2 0,0 1 0,0 0 0,-1 0 0,0 0 0,0 0 0,0 1 0,-1-1 0,0 1 0,2 10 0,1 13 0,-1 0 0,-2 1 0,-1-1 0,-2 35 0,0-59 0,-1 0 0,0 0 0,-1 1 0,1-1 0,-1 0 0,0 0 0,-1-1 0,0 1 0,0 0 0,0-1 0,-1 0 0,0 0 0,-6 8 0,-7 5 0,-1 0 0,-31 24 0,-22 24 0,54-49 0,0-1 0,0-1 0,-2-1 0,0-1 0,0 0 0,-2-1 0,1-1 0,-2-1 0,1-1 0,-32 9 0,51-18 0,-15 6 0,0-1 0,0 0 0,0-2 0,0 0 0,-1 0 0,0-2 0,0 0 0,1-1 0,-35-3 0,16-3 0,0-1 0,0-2 0,1-1 0,0-2 0,1-2 0,0-1 0,1-1 0,-36-23 0,41 20 0,-5-3 0,-50-26 0,71 42 0,-1 0 0,0 0 0,0 1 0,0 1 0,0 0 0,-1 1 0,-25-1 0,-1 4 0,21 0 0,0-1 0,1 0 0,-1-2 0,-36-6 0,51 6 0,-1 1 0,0-1 0,0 0 0,1 0 0,-1 0 0,1-1 0,0 0 0,-1 0 0,1 0 0,0 0 0,1 0 0,-1-1 0,1 0 0,-1 0 0,1 0 0,1 0 0,-1 0 0,0-1 0,1 1 0,0-1 0,0 0 0,0 1 0,-1-7 0,1 5 0,1 1 0,0 0 0,0 0 0,0-1 0,1 1 0,-1-1 0,1 1 0,1 0 0,-1-1 0,1 1 0,0 0 0,0-1 0,0 1 0,1 0 0,2-5 0,-2 6 0,0 1 0,1-1 0,-1 1 0,1 0 0,0 0 0,0 0 0,0 0 0,1 1 0,-1-1 0,1 1 0,-1 0 0,1 0 0,0 0 0,0 0 0,0 1 0,0 0 0,0-1 0,0 1 0,7 0 0,20-3 0,0 1 0,0 1 0,0 2 0,46 6 0,120 29 0,-47-6 0,-71-21 0,1-3 0,153-10 0,-208 1 0,-1 0 0,0-1 0,0-2 0,22-9 0,-28 9 0,0 0 0,1 2 0,-1 0 0,1 1 0,0 1 0,0 1 0,27-1 0,-41 4 7,-1-1-1,0 1 0,0 0 0,0 0 1,0 1-1,0-1 0,0 1 1,0 0-1,0 0 0,-1 0 1,1 0-1,-1 1 0,1 0 0,-1-1 1,0 1-1,0 0 0,0 1 1,4 6-1,0 0-254,-2 0 1,1 1-1,-1 0 1,-1 0-1,5 17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2T08:40:49.801"/>
    </inkml:context>
    <inkml:brush xml:id="br0">
      <inkml:brushProperty name="width" value="0.35" units="cm"/>
      <inkml:brushProperty name="height" value="0.35" units="cm"/>
      <inkml:brushProperty name="color" value="#3DF3F3"/>
    </inkml:brush>
  </inkml:definitions>
  <inkml:trace contextRef="#ctx0" brushRef="#br0">1976 195 24575,'-1'14'0,"-1"0"0,0 1 0,-1-1 0,-1 0 0,0 0 0,-1 0 0,-1-1 0,0 0 0,0 0 0,-1 0 0,-1-1 0,0 0 0,-1 0 0,0-1 0,-12 11 0,-18 16 0,-2-1 0,-71 49 0,-100 53 0,94-64 0,61-34 0,42-29 0,0 0 0,-1-2 0,0 1 0,0-2 0,-31 12 0,-10-4 0,-1-2 0,0-3 0,-1-3 0,-60 2 0,-241-8 0,178-6 0,176 3 0,1-1 0,-1 1 0,1-1 0,-1 0 0,1-1 0,0 0 0,0 1 0,-1-2 0,1 1 0,0 0 0,1-1 0,-1 0 0,0 0 0,1-1 0,0 1 0,0-1 0,0 0 0,-6-7 0,-4-8 0,2 1 0,0-2 0,-13-28 0,0 2 0,11 22 0,1-1 0,1-1 0,1 0 0,1 0 0,1-1 0,-8-46 0,15 61 0,0-1 0,2 0 0,0 0 0,0 0 0,1 0 0,1 0 0,0 0 0,0 0 0,2 1 0,-1-1 0,2 1 0,0 0 0,0 0 0,1 0 0,0 1 0,13-16 0,163-216 0,-176 237 0,0 0 0,0 0 0,1 0 0,0 1 0,0 0 0,0 1 0,0 0 0,1 0 0,0 0 0,-1 1 0,1 0 0,1 0 0,-1 1 0,0 0 0,15-1 0,15 0 0,0 1 0,47 3 0,-35 1 0,1144 1 0,-1189-3 0,0 0 0,0 0 0,-1 0 0,1 1 0,0 0 0,0 0 0,-1 0 0,6 3 0,-9-4 0,0 1 0,-1-1 0,1 1 0,0 0 0,0-1 0,0 1 0,-1 0 0,1 0 0,0-1 0,-1 1 0,1 0 0,-1 0 0,1 0 0,-1 0 0,1 0 0,-1 0 0,0 0 0,0 0 0,1 0 0,-1 0 0,0 0 0,0 0 0,0 0 0,0 0 0,0 0 0,0 0 0,0 0 0,0 0 0,-1 0 0,1 0 0,0 0 0,-1 0 0,1 0 0,0 0 0,-1 0 0,1 0 0,-1 0 0,0 0 0,1 0 0,-1-1 0,-1 2 0,-7 12 0,-1-1 0,0-1 0,-1 0 0,-1-1 0,0 0 0,0 0 0,-1-1 0,0-1 0,-16 9 0,-25 11 0,-59 23 0,78-37 0,-290 122 0,314-131 0,0 0 0,0 1 0,1 1 0,0 0 0,0 0 0,1 1 0,0 0 0,1 1 0,0-1 0,0 2 0,-12 20 0,-8 10 0,16-26 0,0-1 0,-2 0 0,0-1 0,0 0 0,-1-1 0,-1-1 0,0 0 0,0-1 0,-1-1 0,-33 12 0,22-10 0,0-2 0,0-1 0,-1-2 0,-1 0 0,1-2 0,-39 0 0,59-4 0,-1 0 0,0-1 0,1 0 0,-1 0 0,1-1 0,0-1 0,-1 1 0,1-1 0,0-1 0,0 0 0,1 0 0,-1-1 0,1 0 0,-12-10 0,14 10 0,0-1 0,1 0 0,0 0 0,0-1 0,0 1 0,1-1 0,0 0 0,0-1 0,1 1 0,0-1 0,0 1 0,0-1 0,1 0 0,1 0 0,-1 0 0,1 0 0,0-13 0,0-14 0,-1 13 0,1 0 0,2 0 0,0 0 0,1 0 0,5-22 0,-5 38 0,0-1 0,1 1 0,0 0 0,0 0 0,1 0 0,-1 0 0,1 1 0,0-1 0,1 1 0,-1 0 0,1 0 0,0 0 0,0 1 0,1 0 0,-1 0 0,1 0 0,0 1 0,0 0 0,0 0 0,1 0 0,-1 1 0,1 0 0,11-2 0,11-1 0,1 2 0,0 0 0,0 3 0,35 2 0,-13 0 0,-2-4 0,-35 1 0,0 0 0,1 1 0,-1 0 0,0 2 0,0-1 0,0 2 0,22 6 0,-35-8 0,0 0 0,0 0 0,0 0 0,-1 0 0,1 0 0,0 0 0,-1 1 0,1-1 0,-1 1 0,1-1 0,-1 1 0,0-1 0,0 1 0,1 0 0,-1 0 0,0 0 0,-1 0 0,1-1 0,0 1 0,0 3 0,0-1 0,0 1 0,-1 0 0,0 0 0,1 0 0,-2 0 0,1 0 0,0-1 0,-3 8 0,1-1 0,-2 0 0,1-1 0,-1 0 0,-1 0 0,1 0 0,-2 0 0,-7 10 0,9-15-22,-1-1 0,1 1 0,-1-1 0,0 0 0,0 0 0,0-1 0,-1 0 0,1 0 0,-1 0 0,0 0 0,0-1 0,0 0 0,0 0 0,0-1 0,0 0 0,-7 1 0,-10 3-969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2T08:41:30.338"/>
    </inkml:context>
    <inkml:brush xml:id="br0">
      <inkml:brushProperty name="width" value="0.35" units="cm"/>
      <inkml:brushProperty name="height" value="0.35" units="cm"/>
      <inkml:brushProperty name="color" value="#3DF3F3"/>
    </inkml:brush>
  </inkml:definitions>
  <inkml:trace contextRef="#ctx0" brushRef="#br0">102 989 24575,'1'-30'0,"-2"-1"0,-1 0 0,-11-51 0,4 42 0,0 1 0,-1 0 0,-26-63 0,30 83 0,1 1 0,1-1 0,1 0 0,1-1 0,0 1 0,2 0 0,0 0 0,4-30 0,-1-16 0,-4 56 0,2 0 0,-1 0 0,1 0 0,1 0 0,0 0 0,0 0 0,1 1 0,0-1 0,0 1 0,1-1 0,0 1 0,0 0 0,9-11 0,-9 14 0,1 0 0,0 0 0,1 0 0,-1 1 0,1 0 0,0 0 0,0 0 0,0 1 0,0 0 0,1 0 0,-1 0 0,1 1 0,-1 0 0,1 1 0,0-1 0,0 1 0,13 0 0,15-3 0,0-1 0,66-20 0,-66 15 0,1 2 0,59-7 0,14 3 0,43-2 0,-31 16 0,104-4 0,-108-20 0,-94 18 0,32-5 0,102-2 0,-128 11 0,-2-1 0,52 7 0,-69-4 0,-1 0 0,0 1 0,1 0 0,-1 0 0,-1 0 0,1 2 0,0-1 0,-1 1 0,9 7 0,20 12 0,-30-21 0,0 1 0,-1 0 0,1 1 0,-1-1 0,0 1 0,0 1 0,0-1 0,-1 1 0,0 0 0,0 0 0,0 0 0,3 8 0,0 9 0,-2 1 0,0 0 0,-2-1 0,0 2 0,-2-1 0,-1 0 0,-2 29 0,1-17 0,1 0 0,8 46 0,15 18 0,-15-68 0,-1 1 0,-2 0 0,-1 0 0,0 41 0,-6 397 0,1-464 0,0 0 0,0-1 0,-1 1 0,0 0 0,0-1 0,0 1 0,-1 0 0,0-1 0,0 0 0,-6 12 0,5-15 0,1-1 0,0 1 0,-1 0 0,0 0 0,1-1 0,-1 0 0,0 1 0,0-1 0,0 0 0,-1 0 0,1-1 0,0 1 0,-1-1 0,1 0 0,-1 1 0,0-2 0,1 1 0,-1 0 0,0-1 0,1 1 0,-5-1 0,-38-1 0,-1-2 0,1-1 0,1-3 0,-1-2 0,-56-18 0,-172-27 0,49 12 0,84 15 0,-30-7 0,125 23 0,-1 3 0,0 1 0,-1 3 0,-50 1 0,93 3 0,0 0 0,0 0 0,-1 0 0,1-1 0,0 1 0,0-1 0,0-1 0,0 1 0,0-1 0,0 0 0,0 0 0,0 0 0,-7-5 0,10 4 0,-1 0 0,0 0 0,1 0 0,-1 0 0,1-1 0,0 1 0,0-1 0,1 0 0,-1 1 0,1-1 0,-1 0 0,1 0 0,0 0 0,1 0 0,-1 0 0,1 0 0,0 0 0,0-5 0,1-15 0,1 0 0,1 1 0,2-1 0,0 1 0,17-45 0,-13 42 0,-1 0 0,-1-1 0,-2 0 0,4-35 0,-10 20 0,-1 0 0,-11-63 0,10 83 0,0 10 0,2 0 0,0-1 0,0 0 0,1 1 0,0-1 0,4-18 0,-3 27 0,0 0 0,1 0 0,-1-1 0,1 1 0,0 0 0,0 0 0,1 0 0,-1 1 0,1-1 0,0 1 0,0-1 0,0 1 0,0 0 0,1 0 0,-1 0 0,1 0 0,-1 1 0,1 0 0,0-1 0,0 1 0,5-1 0,14-5 0,0 1 0,0 1 0,0 1 0,1 1 0,0 1 0,37 1 0,149 15 0,-148-8 0,441 69 0,-494-72 0,1-1 0,0-1 0,-1 0 0,1 0 0,0 0 0,-1-2 0,1 1 0,-1-1 0,1 0 0,-1-1 0,16-6 0,-25 8 0,1 1 0,-1-1 0,1 1 0,-1 0 0,1-1 0,-1 1 0,1 0 0,0 0 0,-1 0 0,1-1 0,-1 1 0,1 0 0,0 0 0,-1 0 0,1 0 0,-1 0 0,1 0 0,0 0 0,-1 0 0,1 0 0,0 0 0,-1 1 0,1-1 0,-1 0 0,1 0 0,-1 1 0,1-1 0,0 0 0,-1 1 0,1-1 0,0 1 0,-4 18 0,-23 24 0,-22 18 0,-3-2 0,-67 60 0,39-40 0,71-70 0,1 0 0,0 0 0,0 1 0,1 0 0,1 0 0,0 1 0,0-1 0,1 1 0,0 0 0,1 0 0,0 0 0,-1 14 0,-4 9 0,7-32 0,1 1 0,-1-1 0,1 0 0,-1 0 0,0 0 0,0 0 0,0 0 0,0 0 0,0 0 0,0 0 0,0-1 0,-1 1 0,1 0 0,-1-1 0,1 1 0,-1-1 0,0 1 0,1-1 0,-1 0 0,0 0 0,0 1 0,-4 0 0,3-1 0,-1-1 0,1 1 0,0-1 0,-1 0 0,1 0 0,-1-1 0,1 1 0,0-1 0,-1 1 0,1-1 0,0 0 0,0 0 0,-5-3 0,-8-4 0,-1-2 0,1 0 0,1-1 0,-16-13 0,31 23 0,-22-19 0,1-1 0,1-1 0,-27-38 0,25 32 0,-42-46 0,61 72 0,0-1 0,0 0 0,0 0 0,0 0 0,1 0 0,0 0 0,-1-1 0,1 1 0,0 0 0,1-1 0,-1 0 0,1 0 0,-1 1 0,1-1 0,0 0 0,1 0 0,-1 0 0,1 0 0,-1 0 0,1 0 0,1-6 0,0 5 0,1 0 0,0 1 0,0-1 0,0 0 0,1 1 0,-1-1 0,1 1 0,0-1 0,1 1 0,-1 0 0,1 1 0,0-1 0,0 1 0,0-1 0,8-4 0,-7 4-114,0 1 1,0 0-1,0 0 0,0 0 0,0 1 1,1 0-1,-1 0 0,1 0 0,-1 1 1,1 0-1,8-1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2T08:42:06.668"/>
    </inkml:context>
    <inkml:brush xml:id="br0">
      <inkml:brushProperty name="width" value="0.35" units="cm"/>
      <inkml:brushProperty name="height" value="0.35" units="cm"/>
      <inkml:brushProperty name="color" value="#3DF3F3"/>
    </inkml:brush>
  </inkml:definitions>
  <inkml:trace contextRef="#ctx0" brushRef="#br0">2031 1087 24575,'-103'-1'0,"-203"-26"0,-175-55 0,259 31 0,190 44 0,0-1 0,1-1 0,1-2 0,0-1 0,0-2 0,-38-23 0,55 29 0,-1 1 0,1 1 0,-1 0 0,0 1 0,-24-6 0,32 10 0,1 0 0,-1 0 0,0 0 0,0 1 0,0 0 0,0 0 0,1 1 0,-1-1 0,0 1 0,0 1 0,1-1 0,-1 1 0,1 0 0,-1 0 0,1 0 0,-10 7 0,11-7 0,1 0 0,0 0 0,-1 0 0,1 0 0,-1-1 0,0 1 0,1-1 0,-1 0 0,0 0 0,0 0 0,0-1 0,1 1 0,-1-1 0,0 0 0,0 0 0,0-1 0,0 1 0,0-1 0,0 0 0,1 0 0,-1 0 0,0 0 0,0-1 0,1 1 0,-1-1 0,1 0 0,0 0 0,-1 0 0,1-1 0,-4-3 0,0 0 0,0-1 0,0 0 0,1-1 0,0 1 0,0-1 0,1-1 0,0 1 0,0-1 0,1 0 0,0 0 0,-3-11 0,-2-16 0,2-1 0,1 0 0,0-48 0,7-116 0,1 77 0,-2 115 0,0 1 0,1 0 0,0 0 0,0 0 0,0 0 0,1 0 0,0 0 0,1 0 0,0 1 0,0-1 0,8-12 0,-7 15 0,0 1 0,0-1 0,0 1 0,0 0 0,0 1 0,1-1 0,0 1 0,0 0 0,0 0 0,0 0 0,0 1 0,0 0 0,1 0 0,-1 0 0,1 0 0,-1 1 0,12-1 0,60-4 0,124 7 0,-73 2 0,1004-3 0,-1124 0 0,0 0 0,0 1 0,0 0 0,0 0 0,-1 0 0,1 1 0,-1 0 0,1 1 0,-1 0 0,0 0 0,0 0 0,0 1 0,0 0 0,-1 0 0,9 7 0,-10-6 0,-1 1 0,1-1 0,-1 1 0,0 0 0,0 0 0,-1 0 0,0 0 0,0 1 0,0-1 0,-1 1 0,0 0 0,0 0 0,0 0 0,-1 0 0,0 0 0,-1 13 0,1 6 0,0-7 0,0 0 0,-2-1 0,0 1 0,-1-1 0,-5 19 0,6-33 0,0 1 0,-1-1 0,1 0 0,-1 0 0,0 0 0,0 0 0,-1 0 0,1 0 0,-1-1 0,0 1 0,0-1 0,0 0 0,-1 0 0,1 0 0,-1 0 0,1 0 0,-1-1 0,0 0 0,0 1 0,0-1 0,0-1 0,0 1 0,-1-1 0,1 0 0,-8 2 0,-43 7 0,1-3 0,-1-2 0,0-2 0,0-3 0,-79-9 0,72 2 0,-71 2 0,1 1 0,105 1 0,0-2 0,-40-12 0,-21-4 0,71 17 0,2 0 0,-28-11 0,31 10 0,-1 0 0,0 1 0,0 0 0,-25-2 0,-260 3 0,148 6 0,127-2 0,-1 1 0,-26 7 0,-41 3 0,52-9 0,-42 9 0,13-2 0,66-10 0,-1 1 0,1-1 0,-1 1 0,1 0 0,-1 0 0,1-1 0,-1 2 0,1-1 0,0 0 0,0 0 0,0 1 0,-1-1 0,1 1 0,1 0 0,-1 0 0,0 0 0,0-1 0,1 2 0,-1-1 0,1 0 0,-1 0 0,1 0 0,0 1 0,0-1 0,0 1 0,0-1 0,1 0 0,-1 1 0,1 0 0,-1-1 0,1 1 0,0-1 0,0 1 0,0 0 0,0-1 0,0 1 0,2 3 0,-2-1 0,1-1 0,0 1 0,0-1 0,0 0 0,1 0 0,-1 1 0,1-1 0,0 0 0,0 0 0,1-1 0,-1 1 0,1 0 0,0-1 0,0 0 0,0 1 0,0-1 0,1 0 0,-1-1 0,1 1 0,-1-1 0,8 4 0,4-1 0,-4-2 0,1 0 0,-1 1 0,0 1 0,0-1 0,-1 2 0,1-1 0,-1 2 0,0-1 0,-1 1 0,1 1 0,-1-1 0,-1 2 0,15 16 0,-8-3 0,2 0 0,0-2 0,28 26 0,-38-41 0,0 1 0,0-1 0,0 0 0,1 0 0,0-1 0,0 0 0,0 0 0,0-1 0,1 0 0,-1-1 0,1 1 0,0-2 0,0 1 0,9-1 0,-12-1 0,26 2 0,-1-1 0,1-2 0,-1-1 0,0-2 0,42-10 0,-68 12 0,0 0 0,0-1 0,0 0 0,-1 0 0,1-1 0,-1 1 0,1-1 0,-1 0 0,0 0 0,-1-1 0,1 1 0,-1-1 0,0 1 0,0-1 0,4-9 0,-5 9 0,1-1 0,0 1 0,0 0 0,1 0 0,-1 0 0,1 1 0,0-1 0,0 1 0,1 0 0,0 0 0,-1 0 0,1 0 0,0 1 0,1 0 0,6-3 0,6 1 0,-1 1 0,1 1 0,0 1 0,0 1 0,0 0 0,31 3 0,2 3 0,52 13 0,-63-8 0,0 2 0,-1 2 0,0 1 0,59 34 0,-77-40-170,0 0-1,1-2 0,0-1 1,1 0-1,-1-2 0,1 0 1,32 0-1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2T08:42:58.950"/>
    </inkml:context>
    <inkml:brush xml:id="br0">
      <inkml:brushProperty name="width" value="0.35" units="cm"/>
      <inkml:brushProperty name="height" value="0.35" units="cm"/>
      <inkml:brushProperty name="color" value="#3DF3F3"/>
    </inkml:brush>
  </inkml:definitions>
  <inkml:trace contextRef="#ctx0" brushRef="#br0">827 143 24575,'1'-1'0,"-1"-1"0,1 1 0,0-1 0,0 1 0,0-1 0,0 1 0,1 0 0,-1-1 0,0 1 0,0 0 0,1 0 0,-1 0 0,1 0 0,-1 0 0,1 0 0,-1 0 0,1 1 0,0-1 0,-1 0 0,3 0 0,35-12 0,25 1 0,0 2 0,0 3 0,1 2 0,82 6 0,-83-1 0,694 0 0,-740-1 0,-1-1 0,1-1 0,0-1 0,-1-1 0,0 0 0,23-11 0,-22 9 0,1 0 0,-1 1 0,1 1 0,0 1 0,26-3 0,-26 6 0,0 1 0,-1 1 0,1 0 0,25 6 0,-38-6 0,0 1 0,1 0 0,-1 0 0,0 0 0,-1 1 0,1 0 0,0 0 0,-1 0 0,0 1 0,0 0 0,0 0 0,0 0 0,0 1 0,-1 0 0,0-1 0,5 8 0,26 33 0,-29-39 0,-1 1 0,1 0 0,-1 0 0,0 0 0,-1 0 0,1 1 0,-2 0 0,1-1 0,3 12 0,-3 7 0,0 0 0,-2 0 0,0 1 0,-2-1 0,-6 47 0,5-68 0,0 1 0,0-1 0,-1 0 0,0 0 0,0 1 0,0-1 0,0 0 0,-1-1 0,0 1 0,0 0 0,0-1 0,-1 0 0,-4 6 0,-6 3 0,-2 0 0,-23 16 0,27-21 0,0 1 0,0 0 0,1 1 0,-20 21 0,13-7 0,-42 52 0,55-70 0,-1 0 0,-1 0 0,1 0 0,-1-1 0,0 0 0,-1 0 0,1-1 0,-13 6 0,-9 2 0,0 2 0,-39 26 0,44-25 0,-1-1 0,0-1 0,-39 14 0,42-22 0,0-1 0,-1-1 0,0-2 0,1 0 0,-1-1 0,-24-3 0,-22 0 0,-515 3 0,563 1 0,1 1 0,-32 7 0,-36 4 0,40-12 0,-242-4 0,288 3 0,-1 0 0,1-1 0,-1 1 0,1-1 0,0 0 0,-1 0 0,1 0 0,0 0 0,0 0 0,0-1 0,0 1 0,0 0 0,0-1 0,0 0 0,0 1 0,0-1 0,1 0 0,-1 0 0,1 0 0,-1 0 0,1 0 0,0 0 0,0-1 0,0 1 0,0 0 0,0 0 0,1-1 0,-1 1 0,1-1 0,-1-4 0,-1-9 0,1 1 0,1-1 0,4-30 0,-2 15 0,-2-70 0,3-44 0,-3 142 0,1 0 0,0 0 0,0-1 0,0 1 0,0 0 0,1 0 0,-1 0 0,1 0 0,0 1 0,0-1 0,0 0 0,0 1 0,0-1 0,0 1 0,1 0 0,-1 0 0,1 0 0,-1 0 0,1 0 0,0 0 0,0 1 0,0-1 0,0 1 0,0 0 0,4-1 0,11-4 0,0 2 0,1 0 0,25-2 0,-13 2 0,38-3 0,0 3 0,97 6 0,-45 0 0,77-14 0,5 0 0,-152 10 0,72-11 0,-108 11 0,41-5 0,-8 1 0,0-1 0,0-3 0,56-18 0,-88 22 0,1 1 0,29-4 0,-39 8 0,0 0 0,0 0 0,0 1 0,0 0 0,0 0 0,0 1 0,0 0 0,0 0 0,10 4 0,-14-3 0,-1 0 0,1 0 0,0 0 0,-1 0 0,0 1 0,0-1 0,1 1 0,-2 0 0,1 0 0,0-1 0,0 1 0,-1 0 0,0 1 0,1-1 0,-1 0 0,-1 0 0,1 0 0,0 1 0,-1-1 0,1 0 0,-1 1 0,0-1 0,-1 4 0,2 13 0,-2 1 0,-4 25 0,5-45 0,-1 4 0,0 0 0,-1 0 0,0 0 0,0 0 0,0 0 0,0 0 0,-1-1 0,0 1 0,0-1 0,0 0 0,0 1 0,-1-2 0,1 1 0,-1 0 0,0-1 0,0 1 0,-1-1 0,1 0 0,0-1 0,-1 1 0,0-1 0,0 0 0,-7 2 0,-12 4 0,-2-1 0,1-1 0,-39 4 0,33-5 0,-54 4 0,0-4 0,-106-7 0,-70 3 0,146 7 0,-171 7 0,221-13 0,-98 14 0,155-14 0,1-1 0,-1 0 0,1 0 0,0 0 0,-1-1 0,0-1 0,1 1 0,0-1 0,-1 0 0,1-1 0,0 0 0,-1 0 0,1 0 0,0-1 0,0 0 0,1 0 0,-1-1 0,1 0 0,0 0 0,0-1 0,0 0 0,-10-10 0,-69-66 0,-4 4 0,-3 3 0,-4 5 0,-174-96 0,245 151-66,19 10-78,0 0-1,-1 1 1,1 0 0,-1 0-1,1 0 1,-1 1 0,0 0-1,-10-2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2T08:43:30.615"/>
    </inkml:context>
    <inkml:brush xml:id="br0">
      <inkml:brushProperty name="width" value="0.35" units="cm"/>
      <inkml:brushProperty name="height" value="0.35" units="cm"/>
      <inkml:brushProperty name="color" value="#3DF3F3"/>
    </inkml:brush>
  </inkml:definitions>
  <inkml:trace contextRef="#ctx0" brushRef="#br0">168 1206 24575,'0'-47'0,"-2"0"0,-10-48 0,8 73 0,-1 1 0,0 0 0,-2 0 0,-1 0 0,0 1 0,-19-32 0,23 47 0,0 0 0,0 1 0,0-1 0,0 1 0,0 0 0,-1 0 0,-6-4 0,7 6 0,1 0 0,0 0 0,0-1 0,0 1 0,0-1 0,0 1 0,0-1 0,1 0 0,-1 0 0,1-1 0,0 1 0,0 0 0,0-1 0,0 1 0,1-1 0,0 0 0,-1 1 0,1-1 0,0-4 0,-1-26 0,1 1 0,2-1 0,1 1 0,13-66 0,-6 50 0,34-162 0,-35 189 0,1 1 0,1-1 0,0 2 0,2-1 0,0 1 0,2 1 0,0 0 0,24-24 0,-37 42 0,0-1 0,1 0 0,-1 1 0,0-1 0,1 1 0,-1 0 0,1 0 0,-1-1 0,1 1 0,0 0 0,-1 0 0,1 0 0,0 1 0,0-1 0,0 0 0,0 1 0,0-1 0,0 1 0,-1 0 0,1-1 0,3 1 0,-4 1 0,0 0 0,1-1 0,-1 1 0,0 0 0,0 0 0,0 0 0,1 0 0,-1 0 0,0 0 0,0 0 0,0 0 0,-1 1 0,1-1 0,0 0 0,0 0 0,-1 1 0,1-1 0,-1 1 0,1-1 0,0 3 0,2 12 0,-1-1 0,0 1 0,0 29 0,-2-42 0,0 27 0,15 326 0,-9-318 0,2 0 0,2-1 0,22 56 0,-28-81 0,9 55 0,-13-58 0,1-1 0,1 1 0,-1 0 0,1 0 0,1 0 0,-1-1 0,1 1 0,1-1 0,5 10 0,-8-17 0,-1 0 0,1 0 0,0 0 0,-1-1 0,1 1 0,0 0 0,0-1 0,-1 1 0,1 0 0,0-1 0,0 1 0,0-1 0,0 1 0,0-1 0,0 1 0,0-1 0,0 0 0,0 0 0,0 1 0,0-1 0,0 0 0,0 0 0,0 0 0,0 0 0,0 0 0,0 0 0,1-1 0,1 0 0,0 0 0,-1 0 0,1 0 0,-1-1 0,1 1 0,-1-1 0,0 1 0,0-1 0,1 0 0,1-2 0,4-6 0,1 0 0,-1 0 0,9-16 0,-5 6 0,0 0 0,-1-1 0,-1 0 0,0-1 0,-2 0 0,-1 0 0,-1-1 0,0 1 0,-2-1 0,-1-1 0,1-30 0,-8-21 0,-2 1 0,-25-104 0,18 85 0,12 84 0,1-1 0,0 1 0,0 0 0,1-1 0,0 1 0,0 0 0,6-17 0,-6 24 0,1-1 0,-1 1 0,1 0 0,0 0 0,0 0 0,0 0 0,0 0 0,0 0 0,0 1 0,0-1 0,1 1 0,-1-1 0,0 1 0,1 0 0,0 0 0,-1 0 0,1 0 0,-1 0 0,1 1 0,0-1 0,0 1 0,4 0 0,10-1 0,1 1 0,26 2 0,-20 0 0,589 2 0,-337-6 0,-248 3 0,1 2 0,-1 0 0,1 2 0,53 17 0,-71-18 0,0 0 0,0 1 0,-1 1 0,0 0 0,0 0 0,0 1 0,-1 0 0,0 0 0,0 1 0,-1 0 0,0 1 0,0 0 0,-1 0 0,0 1 0,-1 0 0,0 0 0,0 1 0,-1-1 0,-1 1 0,0 0 0,0 0 0,3 20 0,2 3 0,-1 1 0,-3 0 0,4 66 0,-8-85 0,1-1 0,0 1 0,5 17 0,-4-24 0,0 1 0,-1 0 0,0-1 0,-1 1 0,0 0 0,-1 0 0,0 0 0,0 0 0,-1 0 0,-4 18 0,3-25 0,1 0 0,-1 1 0,0-1 0,-1 0 0,1 0 0,0-1 0,-1 1 0,1 0 0,-1-1 0,0 0 0,0 1 0,0-1 0,0 0 0,-1-1 0,1 1 0,0 0 0,-1-1 0,-4 1 0,-11 4 0,-1 0 0,-24 2 0,6-1 0,-160 41 0,182-44 0,1 1 0,0 1 0,1 0 0,-1 1 0,-17 12 0,13-8 0,0-1 0,-23 9 0,7-8 0,-48 8 0,-26 7 0,87-19 0,-100 29 0,111-34 0,1 0 0,-1-1 0,0 0 0,1 0 0,-1-1 0,0-1 0,0 0 0,1 0 0,-15-4 0,21 3 0,0-1 0,-1 1 0,1-1 0,1 0 0,-1 0 0,0 0 0,1-1 0,-1 1 0,1-1 0,0 0 0,0 0 0,0 0 0,1 0 0,0 0 0,0-1 0,0 1 0,0-1 0,-2-7 0,-3-14 0,0 0 0,-3-28 0,8 42 0,-3-37 0,1 1 0,4-58 0,1 61 0,-2-1 0,-11-77 0,11 119 0,-1-5 0,0 0 0,1-1 0,0 1 0,0-1 0,2-14 0,-1 22 0,0 0 0,1 1 0,-1-1 0,1 0 0,-1 0 0,1 1 0,0-1 0,-1 1 0,1-1 0,0 0 0,0 1 0,0 0 0,0-1 0,1 1 0,-1-1 0,0 1 0,0 0 0,1 0 0,-1 0 0,1 0 0,-1 0 0,1 0 0,-1 0 0,1 1 0,0-1 0,-1 0 0,1 1 0,0-1 0,0 1 0,-1 0 0,1 0 0,0-1 0,0 1 0,0 0 0,-1 1 0,4-1 0,95 11 0,-56-6 0,45 1 0,-4-8 0,88 4 0,-143 2 0,0 2 0,0 1 0,0 1 0,35 16 0,-59-22 0,0 1 0,-1 1 0,1-1 0,-1 1 0,0 0 0,0 0 0,0 1 0,0 0 0,-1-1 0,1 2 0,-1-1 0,-1 0 0,1 1 0,-1 0 0,5 9 0,0 8 0,0-1 0,9 46 0,-16-65 0,-1 0 0,0 0 0,0 0 0,1 0 0,-2 0 0,1 0 0,0 0 0,-1 0 0,1 0 0,-1 0 0,0-1 0,0 1 0,0 0 0,0 0 0,0-1 0,-1 1 0,1-1 0,-1 1 0,0-1 0,1 1 0,-1-1 0,0 0 0,-1 0 0,1 0 0,0 0 0,-1-1 0,1 1 0,-1 0 0,1-1 0,-1 0 0,0 0 0,1 1 0,-1-2 0,0 1 0,-4 1 0,-14 3 0,-1 0 0,1-1 0,-42 1 0,35-3 0,-45 4 0,0-3 0,-84-7 0,153 4 4,0-1-1,0 0 0,0 1 0,0-1 1,0-1-1,1 1 0,-1 0 1,0-1-1,1 0 0,-1 0 1,1 0-1,0 0 0,0-1 1,-1 1-1,2-1 0,-5-4 1,0-1-73,1-1 1,1 0 0,0-1 0,-7-15 0,-3-6-1013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2T08:44:10.121"/>
    </inkml:context>
    <inkml:brush xml:id="br0">
      <inkml:brushProperty name="width" value="0.35" units="cm"/>
      <inkml:brushProperty name="height" value="0.35" units="cm"/>
      <inkml:brushProperty name="color" value="#3DF3F3"/>
    </inkml:brush>
  </inkml:definitions>
  <inkml:trace contextRef="#ctx0" brushRef="#br0">163 63 24575,'-25'23'0,"16"-16"0,1 1 0,1-1 0,-14 18 0,-8 8 0,26-30 0,0-1 0,0 1 0,1-1 0,-1 1 0,1 0 0,-1 0 0,1 0 0,0 0 0,0 0 0,0 1 0,1-1 0,-1 1 0,1-1 0,0 1 0,0-1 0,0 1 0,0 0 0,1-1 0,-1 1 0,1 0 0,0 0 0,0 0 0,2 5 0,2 13 0,2-1 0,14 36 0,-14-41 0,0-1 0,0 2 0,-2-1 0,0 0 0,-1 1 0,1 22 0,-3-14 0,-2 1 0,0-1 0,-2 1 0,-1-1 0,-1 0 0,-1 0 0,-2-1 0,0 1 0,-13 24 0,15-36 0,0 1 0,1-1 0,0 1 0,1 0 0,1 0 0,0 0 0,-1 16 0,4-26 0,0 1 0,0-1 0,0 1 0,1-1 0,0 0 0,0 0 0,0 1 0,0-1 0,1 0 0,-1 0 0,1 0 0,0 0 0,0 0 0,1-1 0,-1 1 0,1-1 0,0 1 0,0-1 0,0 0 0,0 0 0,0 0 0,1-1 0,-1 1 0,1-1 0,0 0 0,0 0 0,5 2 0,6 2 0,1-1 0,-1-1 0,1-1 0,25 3 0,10 2 0,118 14 0,-152-19 0,72 10 0,145 4 0,-116-16 0,93-4 0,-196 1 0,0 0 0,0-2 0,0 0 0,-1 0 0,1-1 0,15-9 0,81-48 0,-87 47 0,14-10 0,-2-2 0,-1-1 0,54-56 0,5 14 0,-59 43 0,-28 22 0,0 0 0,0 0 0,-1 0 0,0-1 0,0 0 0,9-11 0,-9 9 0,0 1 0,0 0 0,1 1 0,9-8 0,-11 10 0,1 0 0,-1-1 0,0 0 0,-1 0 0,1 0 0,-1 0 0,0-1 0,6-11 0,5-18 0,-2-1 0,-1 0 0,-2-1 0,-2 0 0,-1 0 0,-2-1 0,-2 1 0,-1-40 0,0 31 0,-1 32 0,0 1 0,0 0 0,-2 0 0,0-1 0,0 1 0,-6-25 0,6 37 0,1 0 0,-1 0 0,1 0 0,-1 0 0,0 0 0,1 0 0,-1 0 0,0 0 0,1 0 0,-1 0 0,0 1 0,0-1 0,0 0 0,0 0 0,0 1 0,0-1 0,0 1 0,0-1 0,0 1 0,0-1 0,0 1 0,0 0 0,0-1 0,-1 1 0,1 0 0,0 0 0,0 0 0,0 0 0,0 0 0,-1 0 0,1 0 0,0 0 0,0 0 0,0 1 0,0-1 0,-1 0 0,1 1 0,0-1 0,0 1 0,0-1 0,0 1 0,0 0 0,0-1 0,-1 2 0,-8 5 0,-1 1 0,2 0 0,-14 14 0,7-7 0,-33 26 0,2 3 0,-64 77 0,66-66 0,-86 98 0,88-112 0,-3-2 0,-84 57 0,93-74 0,0-1 0,-77 29 0,114-50 0,-1 0 0,1 1 0,-1-1 0,0 1 0,0-1 0,0 1 0,0-1 0,1 0 0,-1 0 0,0 1 0,0-1 0,0 0 0,0 0 0,0 0 0,0 0 0,0 0 0,0 0 0,0 0 0,0 0 0,1 0 0,-1-1 0,0 1 0,0 0 0,0-1 0,0 1 0,0 0 0,1-1 0,-1 1 0,0-1 0,0 1 0,1-1 0,-1 0 0,0 1 0,0-2 0,0 0 0,0 0 0,1 0 0,-1-1 0,0 1 0,1-1 0,0 1 0,0 0 0,-1-1 0,1 1 0,1-1 0,-1 1 0,1-4 0,1-8 0,2 0 0,0 1 0,7-18 0,65-122 0,31-106 0,-86 212 0,3-12 0,-23 58 0,-1 0 0,0 0 0,0 0 0,0 1 0,0-1 0,1 0 0,-1 0 0,0 0 0,-1 0 0,1 0 0,0 0 0,0 0 0,0 0 0,-1 0 0,1 0 0,0 0 0,-1 0 0,1 1 0,0-1 0,-1 0 0,0 0 0,1 0 0,-1 1 0,1-1 0,-1 0 0,0 1 0,0-2 0,-1 1 0,0 0 0,-1 0 0,1 0 0,0 0 0,0 1 0,-1-1 0,1 1 0,0-1 0,-1 1 0,-3 0 0,-56 7 0,43-3 0,0 1 0,0 1 0,1 0 0,-1 2 0,1 0 0,1 1 0,-17 12 0,21-12 0,1 0 0,1 2 0,0-1 0,0 1 0,1 1 0,0 0 0,1 0 0,1 1 0,-12 22 0,8-8 0,1 1 0,1 0 0,1 1 0,1-1 0,-5 44 0,5-18 0,2-22 0,2 1 0,-1 36 0,5-59 0,-1 0 0,0 0 0,-1 0 0,0 0 0,-1 0 0,0 0 0,0-1 0,-1 1 0,-1-1 0,-5 9 0,9-15 0,-1 0 0,1 0 0,-1 0 0,0 0 0,0-1 0,0 1 0,-1-1 0,1 0 0,-1 0 0,1 1 0,-1-2 0,0 1 0,1 0 0,-1 0 0,0-1 0,0 0 0,0 1 0,-1-1 0,1 0 0,0-1 0,0 1 0,0 0 0,-1-1 0,1 0 0,0 0 0,-1 0 0,1 0 0,0 0 0,-1-1 0,1 0 0,0 1 0,0-1 0,-6-3 0,-16-10 0,0-1 0,2-1 0,0-1 0,1-1 0,-31-32 0,48 44 0,0 0 0,0 0 0,0 0 0,1-1 0,0 0 0,0 0 0,1 0 0,0 0 0,0 0 0,1-1 0,0 1 0,0-1 0,-1-14 0,1-8 0,1 0 0,4-40 0,0 4 0,-3-216-1365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02T08:36:19.362"/>
    </inkml:context>
    <inkml:brush xml:id="br0">
      <inkml:brushProperty name="width" value="0.35" units="cm"/>
      <inkml:brushProperty name="height" value="0.35" units="cm"/>
      <inkml:brushProperty name="color" value="#35CEE3"/>
    </inkml:brush>
  </inkml:definitions>
  <inkml:trace contextRef="#ctx0" brushRef="#br0">235 151 24575,'-18'1'0,"1"1"0,-28 7 0,35-6 0,0 0 0,-1-1 0,1-1 0,-1 1 0,1-2 0,-1 1 0,1-2 0,-1 1 0,0-1 0,-12-3 0,22 3 0,-1 0 0,1 1 0,-1-1 0,1 0 0,-1 0 0,1 1 0,0-1 0,-1 0 0,1-1 0,0 1 0,0 0 0,0 0 0,-1 0 0,1-1 0,1 1 0,-1 0 0,0-1 0,0 1 0,0-1 0,1 1 0,-1-1 0,0-2 0,1 1 0,-1-1 0,1 0 0,0 0 0,0 1 0,1-1 0,-1 0 0,1 1 0,-1-1 0,3-6 0,2-1 0,0-1 0,0 1 0,1 0 0,14-20 0,-5 11-1365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986" y="1001553"/>
            <a:ext cx="5201841" cy="2130602"/>
          </a:xfrm>
        </p:spPr>
        <p:txBody>
          <a:bodyPr anchor="b"/>
          <a:lstStyle>
            <a:lvl1pPr algn="ctr">
              <a:defRPr sz="4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4977" y="3214319"/>
            <a:ext cx="4589860" cy="1477538"/>
          </a:xfrm>
        </p:spPr>
        <p:txBody>
          <a:bodyPr/>
          <a:lstStyle>
            <a:lvl1pPr marL="0" indent="0" algn="ctr">
              <a:buNone/>
              <a:defRPr sz="1606"/>
            </a:lvl1pPr>
            <a:lvl2pPr marL="306004" indent="0" algn="ctr">
              <a:buNone/>
              <a:defRPr sz="1339"/>
            </a:lvl2pPr>
            <a:lvl3pPr marL="612008" indent="0" algn="ctr">
              <a:buNone/>
              <a:defRPr sz="1205"/>
            </a:lvl3pPr>
            <a:lvl4pPr marL="918012" indent="0" algn="ctr">
              <a:buNone/>
              <a:defRPr sz="1071"/>
            </a:lvl4pPr>
            <a:lvl5pPr marL="1224016" indent="0" algn="ctr">
              <a:buNone/>
              <a:defRPr sz="1071"/>
            </a:lvl5pPr>
            <a:lvl6pPr marL="1530020" indent="0" algn="ctr">
              <a:buNone/>
              <a:defRPr sz="1071"/>
            </a:lvl6pPr>
            <a:lvl7pPr marL="1836024" indent="0" algn="ctr">
              <a:buNone/>
              <a:defRPr sz="1071"/>
            </a:lvl7pPr>
            <a:lvl8pPr marL="2142028" indent="0" algn="ctr">
              <a:buNone/>
              <a:defRPr sz="1071"/>
            </a:lvl8pPr>
            <a:lvl9pPr marL="2448032" indent="0" algn="ctr">
              <a:buNone/>
              <a:defRPr sz="10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87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710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9491" y="325823"/>
            <a:ext cx="1319585" cy="51862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0738" y="325823"/>
            <a:ext cx="3882256" cy="51862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18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91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50" y="1525705"/>
            <a:ext cx="5278339" cy="2545672"/>
          </a:xfrm>
        </p:spPr>
        <p:txBody>
          <a:bodyPr anchor="b"/>
          <a:lstStyle>
            <a:lvl1pPr>
              <a:defRPr sz="4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7550" y="4095460"/>
            <a:ext cx="5278339" cy="1338709"/>
          </a:xfrm>
        </p:spPr>
        <p:txBody>
          <a:bodyPr/>
          <a:lstStyle>
            <a:lvl1pPr marL="0" indent="0">
              <a:buNone/>
              <a:defRPr sz="1606">
                <a:solidFill>
                  <a:schemeClr val="tx1"/>
                </a:solidFill>
              </a:defRPr>
            </a:lvl1pPr>
            <a:lvl2pPr marL="306004" indent="0">
              <a:buNone/>
              <a:defRPr sz="1339">
                <a:solidFill>
                  <a:schemeClr val="tx1">
                    <a:tint val="75000"/>
                  </a:schemeClr>
                </a:solidFill>
              </a:defRPr>
            </a:lvl2pPr>
            <a:lvl3pPr marL="612008" indent="0">
              <a:buNone/>
              <a:defRPr sz="1205">
                <a:solidFill>
                  <a:schemeClr val="tx1">
                    <a:tint val="75000"/>
                  </a:schemeClr>
                </a:solidFill>
              </a:defRPr>
            </a:lvl3pPr>
            <a:lvl4pPr marL="91801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4pPr>
            <a:lvl5pPr marL="1224016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5pPr>
            <a:lvl6pPr marL="1530020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6pPr>
            <a:lvl7pPr marL="1836024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7pPr>
            <a:lvl8pPr marL="2142028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8pPr>
            <a:lvl9pPr marL="244803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60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0737" y="1629117"/>
            <a:ext cx="2600921" cy="38829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155" y="1629117"/>
            <a:ext cx="2600921" cy="38829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97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325825"/>
            <a:ext cx="5278339" cy="11828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1535" y="1500205"/>
            <a:ext cx="2588967" cy="735227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535" y="2235432"/>
            <a:ext cx="2588967" cy="32879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8155" y="1500205"/>
            <a:ext cx="2601718" cy="735227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8155" y="2235432"/>
            <a:ext cx="2601718" cy="32879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66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660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01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407988"/>
            <a:ext cx="1973799" cy="1427956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1718" y="881141"/>
            <a:ext cx="3098155" cy="4349034"/>
          </a:xfrm>
        </p:spPr>
        <p:txBody>
          <a:bodyPr/>
          <a:lstStyle>
            <a:lvl1pPr>
              <a:defRPr sz="2142"/>
            </a:lvl1pPr>
            <a:lvl2pPr>
              <a:defRPr sz="1874"/>
            </a:lvl2pPr>
            <a:lvl3pPr>
              <a:defRPr sz="1606"/>
            </a:lvl3pPr>
            <a:lvl4pPr>
              <a:defRPr sz="1339"/>
            </a:lvl4pPr>
            <a:lvl5pPr>
              <a:defRPr sz="1339"/>
            </a:lvl5pPr>
            <a:lvl6pPr>
              <a:defRPr sz="1339"/>
            </a:lvl6pPr>
            <a:lvl7pPr>
              <a:defRPr sz="1339"/>
            </a:lvl7pPr>
            <a:lvl8pPr>
              <a:defRPr sz="1339"/>
            </a:lvl8pPr>
            <a:lvl9pPr>
              <a:defRPr sz="1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1835944"/>
            <a:ext cx="1973799" cy="3401313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773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407988"/>
            <a:ext cx="1973799" cy="1427956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01718" y="881141"/>
            <a:ext cx="3098155" cy="4349034"/>
          </a:xfrm>
        </p:spPr>
        <p:txBody>
          <a:bodyPr anchor="t"/>
          <a:lstStyle>
            <a:lvl1pPr marL="0" indent="0">
              <a:buNone/>
              <a:defRPr sz="2142"/>
            </a:lvl1pPr>
            <a:lvl2pPr marL="306004" indent="0">
              <a:buNone/>
              <a:defRPr sz="1874"/>
            </a:lvl2pPr>
            <a:lvl3pPr marL="612008" indent="0">
              <a:buNone/>
              <a:defRPr sz="1606"/>
            </a:lvl3pPr>
            <a:lvl4pPr marL="918012" indent="0">
              <a:buNone/>
              <a:defRPr sz="1339"/>
            </a:lvl4pPr>
            <a:lvl5pPr marL="1224016" indent="0">
              <a:buNone/>
              <a:defRPr sz="1339"/>
            </a:lvl5pPr>
            <a:lvl6pPr marL="1530020" indent="0">
              <a:buNone/>
              <a:defRPr sz="1339"/>
            </a:lvl6pPr>
            <a:lvl7pPr marL="1836024" indent="0">
              <a:buNone/>
              <a:defRPr sz="1339"/>
            </a:lvl7pPr>
            <a:lvl8pPr marL="2142028" indent="0">
              <a:buNone/>
              <a:defRPr sz="1339"/>
            </a:lvl8pPr>
            <a:lvl9pPr marL="2448032" indent="0">
              <a:buNone/>
              <a:defRPr sz="1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1835944"/>
            <a:ext cx="1973799" cy="3401313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860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0737" y="325825"/>
            <a:ext cx="5278339" cy="1182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0737" y="1629117"/>
            <a:ext cx="5278339" cy="3882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0737" y="5672162"/>
            <a:ext cx="1376958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31D61-2953-4826-AC60-25665378B16E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27188" y="5672162"/>
            <a:ext cx="2065437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2118" y="5672162"/>
            <a:ext cx="1376958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7D443-2ACF-4625-90C3-46B9463F6B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82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12008" rtl="0" eaLnBrk="1" latinLnBrk="0" hangingPunct="1">
        <a:lnSpc>
          <a:spcPct val="90000"/>
        </a:lnSpc>
        <a:spcBef>
          <a:spcPct val="0"/>
        </a:spcBef>
        <a:buNone/>
        <a:defRPr sz="29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3002" indent="-153002" algn="l" defTabSz="612008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1874" kern="1200">
          <a:solidFill>
            <a:schemeClr val="tx1"/>
          </a:solidFill>
          <a:latin typeface="+mn-lt"/>
          <a:ea typeface="+mn-ea"/>
          <a:cs typeface="+mn-cs"/>
        </a:defRPr>
      </a:lvl1pPr>
      <a:lvl2pPr marL="45900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2pPr>
      <a:lvl3pPr marL="76501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3pPr>
      <a:lvl4pPr marL="107101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377018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683022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98902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29503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60103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1pPr>
      <a:lvl2pPr marL="30600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2pPr>
      <a:lvl3pPr marL="61200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3pPr>
      <a:lvl4pPr marL="91801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224016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53002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83602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14202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44803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7" Type="http://schemas.openxmlformats.org/officeDocument/2006/relationships/image" Target="../media/image3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customXml" Target="../ink/ink10.xml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1">
            <a:extLst>
              <a:ext uri="{FF2B5EF4-FFF2-40B4-BE49-F238E27FC236}">
                <a16:creationId xmlns:a16="http://schemas.microsoft.com/office/drawing/2014/main" id="{EDA3D786-4F2E-B9AC-6FFF-35E63785575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9813" cy="611981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0AFDB4D-B897-463D-B059-12D55473C4CD}"/>
                  </a:ext>
                </a:extLst>
              </p14:cNvPr>
              <p14:cNvContentPartPr/>
              <p14:nvPr/>
            </p14:nvContentPartPr>
            <p14:xfrm>
              <a:off x="3756733" y="3799333"/>
              <a:ext cx="729720" cy="31464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0AFDB4D-B897-463D-B059-12D55473C4C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93733" y="3736693"/>
                <a:ext cx="855360" cy="44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D5A7CFC-316B-2361-4845-105831BFF707}"/>
                  </a:ext>
                </a:extLst>
              </p:cNvPr>
              <p:cNvSpPr txBox="1"/>
              <p:nvPr/>
            </p:nvSpPr>
            <p:spPr>
              <a:xfrm>
                <a:off x="3756733" y="3375723"/>
                <a:ext cx="375103" cy="847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32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D5A7CFC-316B-2361-4845-105831BFF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6733" y="3375723"/>
                <a:ext cx="375103" cy="847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5278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10">
            <a:extLst>
              <a:ext uri="{FF2B5EF4-FFF2-40B4-BE49-F238E27FC236}">
                <a16:creationId xmlns:a16="http://schemas.microsoft.com/office/drawing/2014/main" id="{DFFA8CFD-C887-1B80-B264-0071A37F101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9813" cy="611981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2CDA0CA-F583-A394-34CE-123479752F33}"/>
                  </a:ext>
                </a:extLst>
              </p:cNvPr>
              <p:cNvSpPr txBox="1"/>
              <p:nvPr/>
            </p:nvSpPr>
            <p:spPr>
              <a:xfrm>
                <a:off x="-700641" y="445430"/>
                <a:ext cx="375103" cy="8440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32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2CDA0CA-F583-A394-34CE-123479752F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00641" y="445430"/>
                <a:ext cx="375103" cy="8440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3165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11">
            <a:extLst>
              <a:ext uri="{FF2B5EF4-FFF2-40B4-BE49-F238E27FC236}">
                <a16:creationId xmlns:a16="http://schemas.microsoft.com/office/drawing/2014/main" id="{62E21EB0-A08F-8CB5-6B18-EBD5D4E493A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9813" cy="611981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6D404CA-1090-4E91-0F05-6C52CA4E7E7F}"/>
                  </a:ext>
                </a:extLst>
              </p14:cNvPr>
              <p14:cNvContentPartPr/>
              <p14:nvPr/>
            </p14:nvContentPartPr>
            <p14:xfrm>
              <a:off x="1857657" y="4472340"/>
              <a:ext cx="84600" cy="630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6D404CA-1090-4E91-0F05-6C52CA4E7E7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94657" y="4409700"/>
                <a:ext cx="210240" cy="18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3901E94-9281-0790-E1B1-38D67062AF24}"/>
                  </a:ext>
                </a:extLst>
              </p14:cNvPr>
              <p14:cNvContentPartPr/>
              <p14:nvPr/>
            </p14:nvContentPartPr>
            <p14:xfrm>
              <a:off x="1489737" y="4383060"/>
              <a:ext cx="913680" cy="4140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3901E94-9281-0790-E1B1-38D67062AF2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26737" y="4320420"/>
                <a:ext cx="1039320" cy="53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7DED69A-10A1-B1E7-EDC6-8880A50B0885}"/>
                  </a:ext>
                </a:extLst>
              </p:cNvPr>
              <p:cNvSpPr txBox="1"/>
              <p:nvPr/>
            </p:nvSpPr>
            <p:spPr>
              <a:xfrm>
                <a:off x="1754705" y="4050333"/>
                <a:ext cx="375103" cy="8440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32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7DED69A-10A1-B1E7-EDC6-8880A50B0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4705" y="4050333"/>
                <a:ext cx="375103" cy="84401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7774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12">
            <a:extLst>
              <a:ext uri="{FF2B5EF4-FFF2-40B4-BE49-F238E27FC236}">
                <a16:creationId xmlns:a16="http://schemas.microsoft.com/office/drawing/2014/main" id="{AB3E4824-E14F-40BB-A9A3-446D949D6D8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81" y="611981"/>
            <a:ext cx="4895850" cy="489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69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2">
            <a:extLst>
              <a:ext uri="{FF2B5EF4-FFF2-40B4-BE49-F238E27FC236}">
                <a16:creationId xmlns:a16="http://schemas.microsoft.com/office/drawing/2014/main" id="{A98FDB1F-4D39-BE72-CB31-66D14527FDB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9813" cy="611981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1A0596DA-5DB4-CC61-0A38-12EADEA7DAB4}"/>
                  </a:ext>
                </a:extLst>
              </p14:cNvPr>
              <p14:cNvContentPartPr/>
              <p14:nvPr/>
            </p14:nvContentPartPr>
            <p14:xfrm>
              <a:off x="1268413" y="1388053"/>
              <a:ext cx="679680" cy="4154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1A0596DA-5DB4-CC61-0A38-12EADEA7DAB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05413" y="1325053"/>
                <a:ext cx="805320" cy="54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EC7A22-F065-1DB6-B728-B7F70FF7593F}"/>
                  </a:ext>
                </a:extLst>
              </p:cNvPr>
              <p:cNvSpPr txBox="1"/>
              <p:nvPr/>
            </p:nvSpPr>
            <p:spPr>
              <a:xfrm>
                <a:off x="1608253" y="1289444"/>
                <a:ext cx="375103" cy="8440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32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EC7A22-F065-1DB6-B728-B7F70FF759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8253" y="1289444"/>
                <a:ext cx="375103" cy="84401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9818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3">
            <a:extLst>
              <a:ext uri="{FF2B5EF4-FFF2-40B4-BE49-F238E27FC236}">
                <a16:creationId xmlns:a16="http://schemas.microsoft.com/office/drawing/2014/main" id="{8CB1FBA9-E3BB-B67C-E744-2C1822BA34D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9813" cy="611981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3C82681-19BA-DE44-FBE9-82B7C4379FE1}"/>
                  </a:ext>
                </a:extLst>
              </p14:cNvPr>
              <p14:cNvContentPartPr/>
              <p14:nvPr/>
            </p14:nvContentPartPr>
            <p14:xfrm>
              <a:off x="872053" y="3638413"/>
              <a:ext cx="711360" cy="3502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3C82681-19BA-DE44-FBE9-82B7C4379FE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09413" y="3575773"/>
                <a:ext cx="837000" cy="47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1B7C34-CB65-6C00-633B-D044E5BD063E}"/>
                  </a:ext>
                </a:extLst>
              </p:cNvPr>
              <p:cNvSpPr txBox="1"/>
              <p:nvPr/>
            </p:nvSpPr>
            <p:spPr>
              <a:xfrm>
                <a:off x="755626" y="3484964"/>
                <a:ext cx="375103" cy="847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32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1B7C34-CB65-6C00-633B-D044E5BD06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626" y="3484964"/>
                <a:ext cx="375103" cy="847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9149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4">
            <a:extLst>
              <a:ext uri="{FF2B5EF4-FFF2-40B4-BE49-F238E27FC236}">
                <a16:creationId xmlns:a16="http://schemas.microsoft.com/office/drawing/2014/main" id="{185A9A9A-9B08-931F-67D9-47EB6445B84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9813" cy="611981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A30289C-DE5F-46E6-9363-208539FDB57B}"/>
                  </a:ext>
                </a:extLst>
              </p14:cNvPr>
              <p14:cNvContentPartPr/>
              <p14:nvPr/>
            </p14:nvContentPartPr>
            <p14:xfrm>
              <a:off x="3570253" y="2234773"/>
              <a:ext cx="689040" cy="5101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A30289C-DE5F-46E6-9363-208539FDB57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07613" y="2171773"/>
                <a:ext cx="814680" cy="63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DC1E22-7E55-B336-C273-6BA9E1744C38}"/>
                  </a:ext>
                </a:extLst>
              </p:cNvPr>
              <p:cNvSpPr txBox="1"/>
              <p:nvPr/>
            </p:nvSpPr>
            <p:spPr>
              <a:xfrm>
                <a:off x="3820559" y="1529163"/>
                <a:ext cx="375103" cy="847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32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DC1E22-7E55-B336-C273-6BA9E1744C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0559" y="1529163"/>
                <a:ext cx="375103" cy="847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6841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5">
            <a:extLst>
              <a:ext uri="{FF2B5EF4-FFF2-40B4-BE49-F238E27FC236}">
                <a16:creationId xmlns:a16="http://schemas.microsoft.com/office/drawing/2014/main" id="{4A201563-B588-F3CE-FF0F-DF6FFBBDF28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9813" cy="611981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2F2F518-AAE4-450E-76E8-24305DE47664}"/>
                  </a:ext>
                </a:extLst>
              </p14:cNvPr>
              <p14:cNvContentPartPr/>
              <p14:nvPr/>
            </p14:nvContentPartPr>
            <p14:xfrm>
              <a:off x="1504213" y="718093"/>
              <a:ext cx="750240" cy="3913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2F2F518-AAE4-450E-76E8-24305DE4766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41573" y="655093"/>
                <a:ext cx="875880" cy="51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99B28C-D4C5-0712-59A0-58EEA89A2896}"/>
                  </a:ext>
                </a:extLst>
              </p:cNvPr>
              <p:cNvSpPr txBox="1"/>
              <p:nvPr/>
            </p:nvSpPr>
            <p:spPr>
              <a:xfrm>
                <a:off x="1691781" y="580897"/>
                <a:ext cx="375103" cy="847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32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299B28C-D4C5-0712-59A0-58EEA89A2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781" y="580897"/>
                <a:ext cx="375103" cy="847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1964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6">
            <a:extLst>
              <a:ext uri="{FF2B5EF4-FFF2-40B4-BE49-F238E27FC236}">
                <a16:creationId xmlns:a16="http://schemas.microsoft.com/office/drawing/2014/main" id="{19B4A22F-592E-A526-2902-956B4C5397F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9813" cy="611981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F8A219E-9B20-FF6D-6382-108A2532DA51}"/>
                  </a:ext>
                </a:extLst>
              </p14:cNvPr>
              <p14:cNvContentPartPr/>
              <p14:nvPr/>
            </p14:nvContentPartPr>
            <p14:xfrm>
              <a:off x="3402133" y="4782853"/>
              <a:ext cx="977400" cy="3322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F8A219E-9B20-FF6D-6382-108A2532DA5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39493" y="4719853"/>
                <a:ext cx="1103040" cy="45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6451529-68E8-F079-F92A-F313B225ACD9}"/>
                  </a:ext>
                </a:extLst>
              </p:cNvPr>
              <p:cNvSpPr txBox="1"/>
              <p:nvPr/>
            </p:nvSpPr>
            <p:spPr>
              <a:xfrm>
                <a:off x="3854426" y="4314697"/>
                <a:ext cx="375103" cy="847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32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6451529-68E8-F079-F92A-F313B225AC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426" y="4314697"/>
                <a:ext cx="375103" cy="847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528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7">
            <a:extLst>
              <a:ext uri="{FF2B5EF4-FFF2-40B4-BE49-F238E27FC236}">
                <a16:creationId xmlns:a16="http://schemas.microsoft.com/office/drawing/2014/main" id="{B7FF9563-5411-9DE0-F0D3-AED0F02B92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9813" cy="611981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ED0CD40-90E5-FD8B-45CC-35A5526831BE}"/>
                  </a:ext>
                </a:extLst>
              </p14:cNvPr>
              <p14:cNvContentPartPr/>
              <p14:nvPr/>
            </p14:nvContentPartPr>
            <p14:xfrm>
              <a:off x="836773" y="1724653"/>
              <a:ext cx="721800" cy="4345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ED0CD40-90E5-FD8B-45CC-35A5526831B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74133" y="1662013"/>
                <a:ext cx="847440" cy="56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33E2DB3-7EE7-9279-ACD7-495FDD2636C2}"/>
                  </a:ext>
                </a:extLst>
              </p:cNvPr>
              <p:cNvSpPr txBox="1"/>
              <p:nvPr/>
            </p:nvSpPr>
            <p:spPr>
              <a:xfrm>
                <a:off x="806426" y="1249763"/>
                <a:ext cx="375103" cy="8440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32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33E2DB3-7EE7-9279-ACD7-495FDD2636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426" y="1249763"/>
                <a:ext cx="375103" cy="844014"/>
              </a:xfrm>
              <a:prstGeom prst="rect">
                <a:avLst/>
              </a:prstGeom>
              <a:blipFill>
                <a:blip r:embed="rId5"/>
                <a:stretch>
                  <a:fillRect b="-7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2505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8">
            <a:extLst>
              <a:ext uri="{FF2B5EF4-FFF2-40B4-BE49-F238E27FC236}">
                <a16:creationId xmlns:a16="http://schemas.microsoft.com/office/drawing/2014/main" id="{9825889B-2177-453B-4D9E-11E77175BBB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9813" cy="611981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3B05E8E-CCEC-525D-E854-8AAB135B3DC4}"/>
                  </a:ext>
                </a:extLst>
              </p14:cNvPr>
              <p14:cNvContentPartPr/>
              <p14:nvPr/>
            </p14:nvContentPartPr>
            <p14:xfrm>
              <a:off x="1888693" y="3600973"/>
              <a:ext cx="670320" cy="387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3B05E8E-CCEC-525D-E854-8AAB135B3DC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26053" y="3538333"/>
                <a:ext cx="795960" cy="51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9FD71A3-7B4F-E337-7E04-6533F6E238AC}"/>
                  </a:ext>
                </a:extLst>
              </p:cNvPr>
              <p:cNvSpPr txBox="1"/>
              <p:nvPr/>
            </p:nvSpPr>
            <p:spPr>
              <a:xfrm>
                <a:off x="1848750" y="3705097"/>
                <a:ext cx="375103" cy="847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32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9FD71A3-7B4F-E337-7E04-6533F6E238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8750" y="3705097"/>
                <a:ext cx="375103" cy="847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4680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9">
            <a:extLst>
              <a:ext uri="{FF2B5EF4-FFF2-40B4-BE49-F238E27FC236}">
                <a16:creationId xmlns:a16="http://schemas.microsoft.com/office/drawing/2014/main" id="{DC56DCCA-DC99-E1BF-B726-421AC0BB803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9813" cy="611981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323E608-6B55-DF1C-C75F-ACA883A774CF}"/>
                  </a:ext>
                </a:extLst>
              </p:cNvPr>
              <p:cNvSpPr txBox="1"/>
              <p:nvPr/>
            </p:nvSpPr>
            <p:spPr>
              <a:xfrm>
                <a:off x="-700641" y="445430"/>
                <a:ext cx="375103" cy="8440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3200" b="1" i="1" smtClean="0"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3200" b="1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323E608-6B55-DF1C-C75F-ACA883A774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00641" y="445430"/>
                <a:ext cx="375103" cy="8440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9441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16</TotalTime>
  <Words>11</Words>
  <Application>Microsoft Office PowerPoint</Application>
  <PresentationFormat>Custom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Tranter</dc:creator>
  <cp:lastModifiedBy>John Tranter</cp:lastModifiedBy>
  <cp:revision>3</cp:revision>
  <dcterms:created xsi:type="dcterms:W3CDTF">2023-06-02T08:27:38Z</dcterms:created>
  <dcterms:modified xsi:type="dcterms:W3CDTF">2023-06-02T08:44:25Z</dcterms:modified>
</cp:coreProperties>
</file>