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36" autoAdjust="0"/>
    <p:restoredTop sz="94660"/>
  </p:normalViewPr>
  <p:slideViewPr>
    <p:cSldViewPr snapToGrid="0">
      <p:cViewPr varScale="1">
        <p:scale>
          <a:sx n="87" d="100"/>
          <a:sy n="87" d="100"/>
        </p:scale>
        <p:origin x="120" y="15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0F98B-CBA5-6198-852B-3E7E7A2639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19B57B-4D36-1E86-256D-96FA999CD00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768181-2689-D5D3-AD47-B635C8E74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B4D813-0CEB-0D15-871C-06EC026C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FE3B07-0ED5-0540-5CF6-233A6A33F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0980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5D16D6-3A7F-6C83-F943-1D99ACAD1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CB088E-1FE7-A1D2-8E9D-839F5565E5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FBFB5B-3E77-E267-9632-AFB852F28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BC3637-13E7-6F8A-39D1-78AA28C96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C6580-7FE9-C6B7-7E31-451230EE4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953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C3FEA4E-BD3B-5FEF-C0FF-E260027BC2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3B95DC-F25C-25FA-49DD-37D86CAC59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166EB8-6E5E-7315-320D-CF0B4B3A6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298FEE-D70E-1590-0C80-DBC005D7E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6F1B3-5895-D1ED-ACD5-889DAB76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66533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D29F2-7224-3643-B7D4-7C3A57EF8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510220-4C83-8082-CB7E-9D41F7388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91733D-840F-6B0C-A5A6-9976001E8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D43749-E2C8-4FDD-9667-83A438320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F77B11-DE0C-6F2F-8310-99B9FC362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9510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44BF5-D8BE-ED36-A6EF-BB8B960EB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41A18B-E6A2-E0CE-2F50-CC94E438EF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D1D491-9D1B-FAD5-F60B-3F12CD4AA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E06619-F952-878C-D3AF-5DA241923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37E34-7793-FD1C-D570-63393E14B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763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DDF65-17EE-4DA8-5A3C-D6CC2B7D36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27175-02EC-0F85-368E-BEA8611313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7679B3-B0D8-5135-C267-842782AB2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CB9903-484A-0E11-AED7-6ED0535F24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E19604-A158-F7EA-237E-E36FDFD67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C29E2F-BC1E-7CCC-0A1C-B2CB7F1C3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929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037E9-74CF-DA46-82C5-54BECD7E87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CEAD13-4241-6473-1B51-B00779559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E7CDEF-5F32-6FB4-55B8-5C6A448291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0DB4511-B034-5039-BF5A-359A70069D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647C29-14E0-6CC3-50C9-488D3EAE2C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EFADBC-E76E-B266-1964-513A9B341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F6D7265-D9A0-E4A8-5501-73D6BDD36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CAB2D0-5348-28E9-4FA1-6FBF8CFF9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57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AF438-7D71-21C5-893E-5E872D4AD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69688A-94F2-0F96-3BAD-18FC02687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7CD67A-90E5-7274-58C0-C41FAAB1A2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29FB9F-A9D9-D09F-F1BA-F3F45A872A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613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28492C5-AA60-A4B6-16A4-1D58F14E6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D63010-218C-B06B-9135-12C68B933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DE74C-E5D7-2EC8-EAB4-15F64B0B4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362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5042-7862-C2D6-560C-599687721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27B9A2-7D0A-E3B1-47A6-32BA968AA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132ADA-91A5-5C91-88C3-8AA20A37D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83149-6214-43DA-2C02-97078859F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B375F5-9E37-C3D5-D849-D87FBF56D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AFDBDC-D0EF-9383-48E8-507C3E117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5784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EE670-50FE-3A0B-0A32-D6202EB32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548BA9D-ACB1-8A5E-904A-3857BCC889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2061B9-70B2-6C54-E06C-09B5F67395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3BBD6D-6E9A-21F1-979B-04E8A3D84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6EC40-F020-E851-9BE5-04BC794D2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CBD680-0138-2B2E-53F8-2FFF5120D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301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94F5CD-A0A3-DED0-56A1-7BC513065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73DED-1CD0-055E-57C7-3AB794E7D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E6A5B2-7BBD-14B2-54D8-35A08C1DFD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07E177-98B4-4767-9472-843420E3E20D}" type="datetimeFigureOut">
              <a:rPr lang="en-GB" smtClean="0"/>
              <a:t>26/01/2026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F05B55-1029-EC54-D290-F2A19A032F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AB7D13-EEF9-198B-6F1A-A4697BFAEC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A7A69F0-9888-4DA7-AE47-9BB98783985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380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33ABE9EB-9B82-E31C-7BEB-010FA0F9E339}"/>
              </a:ext>
            </a:extLst>
          </p:cNvPr>
          <p:cNvGrpSpPr/>
          <p:nvPr/>
        </p:nvGrpSpPr>
        <p:grpSpPr>
          <a:xfrm>
            <a:off x="3002647" y="1386363"/>
            <a:ext cx="7324344" cy="2980944"/>
            <a:chOff x="2606040" y="1353312"/>
            <a:chExt cx="7324344" cy="2980944"/>
          </a:xfrm>
        </p:grpSpPr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2954CE2E-B8CF-00F8-72AC-0434EA7CADFB}"/>
                </a:ext>
              </a:extLst>
            </p:cNvPr>
            <p:cNvCxnSpPr/>
            <p:nvPr/>
          </p:nvCxnSpPr>
          <p:spPr>
            <a:xfrm>
              <a:off x="3493008" y="1353312"/>
              <a:ext cx="6437376" cy="0"/>
            </a:xfrm>
            <a:prstGeom prst="line">
              <a:avLst/>
            </a:prstGeom>
            <a:ln w="152400" cap="rnd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AFEE19E1-75D4-EBE5-731C-EA1865C3F008}"/>
                </a:ext>
              </a:extLst>
            </p:cNvPr>
            <p:cNvCxnSpPr/>
            <p:nvPr/>
          </p:nvCxnSpPr>
          <p:spPr>
            <a:xfrm flipH="1">
              <a:off x="2898648" y="1353312"/>
              <a:ext cx="594360" cy="2962656"/>
            </a:xfrm>
            <a:prstGeom prst="line">
              <a:avLst/>
            </a:prstGeom>
            <a:ln w="152400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0FC646B-0D7A-4B63-2B04-6010C30F1D21}"/>
                </a:ext>
              </a:extLst>
            </p:cNvPr>
            <p:cNvCxnSpPr/>
            <p:nvPr/>
          </p:nvCxnSpPr>
          <p:spPr>
            <a:xfrm>
              <a:off x="2606040" y="3694176"/>
              <a:ext cx="292608" cy="640080"/>
            </a:xfrm>
            <a:prstGeom prst="line">
              <a:avLst/>
            </a:prstGeom>
            <a:ln w="152400" cap="rnd">
              <a:solidFill>
                <a:srgbClr val="7030A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A3F749-F40E-050E-321D-399B5510C6CB}"/>
              </a:ext>
            </a:extLst>
          </p:cNvPr>
          <p:cNvCxnSpPr/>
          <p:nvPr/>
        </p:nvCxnSpPr>
        <p:spPr>
          <a:xfrm>
            <a:off x="1861851" y="5034708"/>
            <a:ext cx="9507556" cy="0"/>
          </a:xfrm>
          <a:prstGeom prst="line">
            <a:avLst/>
          </a:prstGeom>
          <a:ln w="200025">
            <a:solidFill>
              <a:srgbClr val="C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E90A49F2-385F-E9D2-39F5-A41DCBFF6731}"/>
              </a:ext>
            </a:extLst>
          </p:cNvPr>
          <p:cNvSpPr txBox="1"/>
          <p:nvPr/>
        </p:nvSpPr>
        <p:spPr>
          <a:xfrm>
            <a:off x="6065373" y="4638101"/>
            <a:ext cx="1321196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6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55D8540-6CED-90D9-318F-BCA6C54463C9}"/>
              </a:ext>
            </a:extLst>
          </p:cNvPr>
          <p:cNvSpPr txBox="1"/>
          <p:nvPr/>
        </p:nvSpPr>
        <p:spPr>
          <a:xfrm>
            <a:off x="649994" y="1784732"/>
            <a:ext cx="11224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/>
              <a:t>Sin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3FBB8E7-0407-2638-3DB4-AE24BBF327A4}"/>
              </a:ext>
            </a:extLst>
          </p:cNvPr>
          <p:cNvSpPr txBox="1"/>
          <p:nvPr/>
        </p:nvSpPr>
        <p:spPr>
          <a:xfrm>
            <a:off x="649995" y="3123937"/>
            <a:ext cx="138211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dirty="0"/>
              <a:t>Cos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D5431CE-1280-AB30-C1CC-580AB810896B}"/>
              </a:ext>
            </a:extLst>
          </p:cNvPr>
          <p:cNvSpPr txBox="1"/>
          <p:nvPr/>
        </p:nvSpPr>
        <p:spPr>
          <a:xfrm>
            <a:off x="4494882" y="480563"/>
            <a:ext cx="86273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0°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93E8BBC-D0B8-C233-E24B-0AED354D8053}"/>
              </a:ext>
            </a:extLst>
          </p:cNvPr>
          <p:cNvSpPr txBox="1"/>
          <p:nvPr/>
        </p:nvSpPr>
        <p:spPr>
          <a:xfrm>
            <a:off x="5548050" y="477144"/>
            <a:ext cx="11913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30°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EACABB8-7D48-285A-653A-433BB256E259}"/>
              </a:ext>
            </a:extLst>
          </p:cNvPr>
          <p:cNvSpPr txBox="1"/>
          <p:nvPr/>
        </p:nvSpPr>
        <p:spPr>
          <a:xfrm>
            <a:off x="6843590" y="477144"/>
            <a:ext cx="11913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45° 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A0894D8-1C27-E5D0-E3C1-680085F1D40C}"/>
              </a:ext>
            </a:extLst>
          </p:cNvPr>
          <p:cNvSpPr txBox="1"/>
          <p:nvPr/>
        </p:nvSpPr>
        <p:spPr>
          <a:xfrm>
            <a:off x="8139130" y="477144"/>
            <a:ext cx="11913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60° 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3E50AB1-6248-1009-DC53-239E57A3A974}"/>
              </a:ext>
            </a:extLst>
          </p:cNvPr>
          <p:cNvSpPr txBox="1"/>
          <p:nvPr/>
        </p:nvSpPr>
        <p:spPr>
          <a:xfrm>
            <a:off x="9434671" y="477144"/>
            <a:ext cx="11913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90° 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D98000-EE4D-48CA-6DE4-A51C26FE4AA5}"/>
              </a:ext>
            </a:extLst>
          </p:cNvPr>
          <p:cNvSpPr txBox="1"/>
          <p:nvPr/>
        </p:nvSpPr>
        <p:spPr>
          <a:xfrm>
            <a:off x="4365370" y="1575726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CC6806-24E1-5FC2-AEBF-D06B2CB0F9E6}"/>
              </a:ext>
            </a:extLst>
          </p:cNvPr>
          <p:cNvSpPr txBox="1"/>
          <p:nvPr/>
        </p:nvSpPr>
        <p:spPr>
          <a:xfrm>
            <a:off x="5628520" y="1575726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2AD0B15-5CB4-EACF-9D47-C6E3578BA93F}"/>
              </a:ext>
            </a:extLst>
          </p:cNvPr>
          <p:cNvSpPr txBox="1"/>
          <p:nvPr/>
        </p:nvSpPr>
        <p:spPr>
          <a:xfrm>
            <a:off x="6950176" y="1575726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9D9A7F8-B842-07D5-7695-079BD46F64E1}"/>
              </a:ext>
            </a:extLst>
          </p:cNvPr>
          <p:cNvSpPr txBox="1"/>
          <p:nvPr/>
        </p:nvSpPr>
        <p:spPr>
          <a:xfrm>
            <a:off x="8271832" y="1575726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CF55053-9562-CB7A-6E58-634690F49003}"/>
              </a:ext>
            </a:extLst>
          </p:cNvPr>
          <p:cNvSpPr txBox="1"/>
          <p:nvPr/>
        </p:nvSpPr>
        <p:spPr>
          <a:xfrm>
            <a:off x="9534982" y="1575726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7D4CB7-581C-2E71-DE8A-5B38682009F2}"/>
              </a:ext>
            </a:extLst>
          </p:cNvPr>
          <p:cNvSpPr txBox="1"/>
          <p:nvPr/>
        </p:nvSpPr>
        <p:spPr>
          <a:xfrm>
            <a:off x="4365370" y="2902469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4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BAF4C3B-A799-6BD4-B5F7-0515C13575C8}"/>
              </a:ext>
            </a:extLst>
          </p:cNvPr>
          <p:cNvSpPr txBox="1"/>
          <p:nvPr/>
        </p:nvSpPr>
        <p:spPr>
          <a:xfrm>
            <a:off x="5628520" y="2902469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3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64D1BDE-8B3C-AD83-1CE4-AA2A14757379}"/>
              </a:ext>
            </a:extLst>
          </p:cNvPr>
          <p:cNvSpPr txBox="1"/>
          <p:nvPr/>
        </p:nvSpPr>
        <p:spPr>
          <a:xfrm>
            <a:off x="6950176" y="2902469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2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112D113-395F-85F4-7C90-24A6EF86F205}"/>
              </a:ext>
            </a:extLst>
          </p:cNvPr>
          <p:cNvSpPr txBox="1"/>
          <p:nvPr/>
        </p:nvSpPr>
        <p:spPr>
          <a:xfrm>
            <a:off x="8271832" y="2902469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6CA8B22-2429-98C9-1DA4-2AABFD37B8F0}"/>
              </a:ext>
            </a:extLst>
          </p:cNvPr>
          <p:cNvSpPr txBox="1"/>
          <p:nvPr/>
        </p:nvSpPr>
        <p:spPr>
          <a:xfrm>
            <a:off x="9534982" y="2902469"/>
            <a:ext cx="78739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800" b="1" dirty="0">
                <a:solidFill>
                  <a:srgbClr val="C00000"/>
                </a:solidFill>
              </a:rPr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389436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John Tranter</dc:creator>
  <cp:lastModifiedBy>John Tranter</cp:lastModifiedBy>
  <cp:revision>4</cp:revision>
  <dcterms:created xsi:type="dcterms:W3CDTF">2026-01-26T02:12:22Z</dcterms:created>
  <dcterms:modified xsi:type="dcterms:W3CDTF">2026-01-26T03:21:36Z</dcterms:modified>
</cp:coreProperties>
</file>